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1" r:id="rId3"/>
    <p:sldId id="257" r:id="rId4"/>
    <p:sldId id="269" r:id="rId5"/>
    <p:sldId id="265" r:id="rId6"/>
    <p:sldId id="268" r:id="rId7"/>
    <p:sldId id="276" r:id="rId8"/>
    <p:sldId id="275" r:id="rId9"/>
    <p:sldId id="280" r:id="rId10"/>
    <p:sldId id="279" r:id="rId11"/>
    <p:sldId id="278" r:id="rId12"/>
    <p:sldId id="270" r:id="rId13"/>
    <p:sldId id="277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24" autoAdjust="0"/>
  </p:normalViewPr>
  <p:slideViewPr>
    <p:cSldViewPr snapToGrid="0">
      <p:cViewPr varScale="1">
        <p:scale>
          <a:sx n="54" d="100"/>
          <a:sy n="54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BDB84-6336-4DFF-BD0F-657E872607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A88227-E4FF-418C-A68A-17DA46D1AA7D}">
      <dgm:prSet phldrT="[Text]" custT="1"/>
      <dgm:spPr>
        <a:noFill/>
      </dgm:spPr>
      <dgm:t>
        <a:bodyPr/>
        <a:lstStyle/>
        <a:p>
          <a:r>
            <a:rPr lang="en-AU" sz="2400" dirty="0">
              <a:solidFill>
                <a:schemeClr val="tx1"/>
              </a:solidFill>
            </a:rPr>
            <a:t>Julie Gordon</a:t>
          </a:r>
          <a:br>
            <a:rPr lang="en-AU" sz="2100" dirty="0">
              <a:solidFill>
                <a:schemeClr val="tx1"/>
              </a:solidFill>
            </a:rPr>
          </a:br>
          <a:r>
            <a:rPr lang="en-AU" sz="2100" dirty="0">
              <a:solidFill>
                <a:schemeClr val="tx1"/>
              </a:solidFill>
            </a:rPr>
            <a:t>BSI</a:t>
          </a:r>
          <a:br>
            <a:rPr lang="en-AU" sz="2100" dirty="0">
              <a:solidFill>
                <a:schemeClr val="tx1"/>
              </a:solidFill>
            </a:rPr>
          </a:br>
          <a:r>
            <a:rPr lang="en-AU" sz="2100" dirty="0">
              <a:solidFill>
                <a:schemeClr val="tx1"/>
              </a:solidFill>
            </a:rPr>
            <a:t>SDI Steering Committee Member</a:t>
          </a:r>
          <a:endParaRPr lang="en-GB" sz="2100" dirty="0">
            <a:solidFill>
              <a:schemeClr val="tx1"/>
            </a:solidFill>
          </a:endParaRPr>
        </a:p>
      </dgm:t>
    </dgm:pt>
    <dgm:pt modelId="{805E205B-E015-413B-933E-F7B0D2CD4086}" type="parTrans" cxnId="{F192B8F9-B002-4489-B980-F6814D675DDB}">
      <dgm:prSet/>
      <dgm:spPr/>
      <dgm:t>
        <a:bodyPr/>
        <a:lstStyle/>
        <a:p>
          <a:endParaRPr lang="en-GB"/>
        </a:p>
      </dgm:t>
    </dgm:pt>
    <dgm:pt modelId="{9F14408A-101F-4633-B78C-C4F70A73F1F8}" type="sibTrans" cxnId="{F192B8F9-B002-4489-B980-F6814D675DDB}">
      <dgm:prSet/>
      <dgm:spPr/>
      <dgm:t>
        <a:bodyPr/>
        <a:lstStyle/>
        <a:p>
          <a:endParaRPr lang="en-GB"/>
        </a:p>
      </dgm:t>
    </dgm:pt>
    <dgm:pt modelId="{4C8DF439-629C-490C-8782-5DC23357A85A}">
      <dgm:prSet phldrT="[Text]" custT="1"/>
      <dgm:spPr>
        <a:noFill/>
      </dgm:spPr>
      <dgm:t>
        <a:bodyPr/>
        <a:lstStyle/>
        <a:p>
          <a:r>
            <a:rPr lang="en-AU" sz="2400" dirty="0">
              <a:solidFill>
                <a:schemeClr val="tx1"/>
              </a:solidFill>
            </a:rPr>
            <a:t>Cord Wischhöfer</a:t>
          </a:r>
          <a:br>
            <a:rPr lang="en-AU" sz="2100" dirty="0">
              <a:solidFill>
                <a:schemeClr val="tx1"/>
              </a:solidFill>
            </a:rPr>
          </a:br>
          <a:r>
            <a:rPr lang="en-AU" sz="2100" dirty="0">
              <a:solidFill>
                <a:schemeClr val="tx1"/>
              </a:solidFill>
            </a:rPr>
            <a:t>DIN</a:t>
          </a:r>
          <a:br>
            <a:rPr lang="en-AU" sz="2100" dirty="0">
              <a:solidFill>
                <a:schemeClr val="tx1"/>
              </a:solidFill>
            </a:rPr>
          </a:br>
          <a:r>
            <a:rPr lang="en-AU" sz="2100" dirty="0">
              <a:solidFill>
                <a:schemeClr val="tx1"/>
              </a:solidFill>
            </a:rPr>
            <a:t>SDI Steering Committee Member</a:t>
          </a:r>
          <a:endParaRPr lang="en-GB" sz="2100" dirty="0">
            <a:solidFill>
              <a:schemeClr val="tx1"/>
            </a:solidFill>
          </a:endParaRPr>
        </a:p>
      </dgm:t>
    </dgm:pt>
    <dgm:pt modelId="{F514348B-90E1-491E-AAA0-8715785AC979}" type="parTrans" cxnId="{79D186D0-8C9B-4E9E-BCBB-A7A6A81CFE02}">
      <dgm:prSet/>
      <dgm:spPr/>
      <dgm:t>
        <a:bodyPr/>
        <a:lstStyle/>
        <a:p>
          <a:endParaRPr lang="en-GB"/>
        </a:p>
      </dgm:t>
    </dgm:pt>
    <dgm:pt modelId="{DBDD0323-4A16-433D-AC38-F366668F876F}" type="sibTrans" cxnId="{79D186D0-8C9B-4E9E-BCBB-A7A6A81CFE02}">
      <dgm:prSet/>
      <dgm:spPr/>
      <dgm:t>
        <a:bodyPr/>
        <a:lstStyle/>
        <a:p>
          <a:endParaRPr lang="en-GB"/>
        </a:p>
      </dgm:t>
    </dgm:pt>
    <dgm:pt modelId="{809F7675-7B39-4FF7-B563-3924CF039FE1}">
      <dgm:prSet phldrT="[Text]" custT="1"/>
      <dgm:spPr>
        <a:noFill/>
      </dgm:spPr>
      <dgm:t>
        <a:bodyPr/>
        <a:lstStyle/>
        <a:p>
          <a:r>
            <a:rPr lang="en-AU" sz="2400" dirty="0">
              <a:solidFill>
                <a:schemeClr val="tx1"/>
              </a:solidFill>
            </a:rPr>
            <a:t>Lukas Keller</a:t>
          </a:r>
          <a:br>
            <a:rPr lang="en-AU" sz="2100" dirty="0">
              <a:solidFill>
                <a:schemeClr val="tx1"/>
              </a:solidFill>
            </a:rPr>
          </a:br>
          <a:r>
            <a:rPr lang="en-AU" sz="2100" dirty="0">
              <a:solidFill>
                <a:schemeClr val="tx1"/>
              </a:solidFill>
            </a:rPr>
            <a:t>SNV</a:t>
          </a:r>
          <a:br>
            <a:rPr lang="en-AU" sz="2100" dirty="0">
              <a:solidFill>
                <a:schemeClr val="tx1"/>
              </a:solidFill>
            </a:rPr>
          </a:br>
          <a:r>
            <a:rPr lang="en-AU" sz="2100" dirty="0">
              <a:solidFill>
                <a:schemeClr val="tx1"/>
              </a:solidFill>
            </a:rPr>
            <a:t>SDI Chair</a:t>
          </a:r>
          <a:endParaRPr lang="en-GB" sz="2100" dirty="0">
            <a:solidFill>
              <a:schemeClr val="tx1"/>
            </a:solidFill>
          </a:endParaRPr>
        </a:p>
      </dgm:t>
    </dgm:pt>
    <dgm:pt modelId="{9689D4CC-0EAC-42D6-A2D1-62024B4C8CB7}" type="parTrans" cxnId="{517D8226-E6F1-4B90-900C-C3CA4E283846}">
      <dgm:prSet/>
      <dgm:spPr/>
      <dgm:t>
        <a:bodyPr/>
        <a:lstStyle/>
        <a:p>
          <a:endParaRPr lang="en-GB"/>
        </a:p>
      </dgm:t>
    </dgm:pt>
    <dgm:pt modelId="{05F5EA71-2460-4FD5-8038-9C2690FFE2FB}" type="sibTrans" cxnId="{517D8226-E6F1-4B90-900C-C3CA4E283846}">
      <dgm:prSet/>
      <dgm:spPr/>
      <dgm:t>
        <a:bodyPr/>
        <a:lstStyle/>
        <a:p>
          <a:endParaRPr lang="en-GB"/>
        </a:p>
      </dgm:t>
    </dgm:pt>
    <dgm:pt modelId="{7E048F8A-05EB-42C9-BB31-1045CD2F261A}" type="pres">
      <dgm:prSet presAssocID="{5C1BDB84-6336-4DFF-BD0F-657E8726073B}" presName="Name0" presStyleCnt="0">
        <dgm:presLayoutVars>
          <dgm:chMax val="7"/>
          <dgm:chPref val="7"/>
          <dgm:dir/>
        </dgm:presLayoutVars>
      </dgm:prSet>
      <dgm:spPr/>
    </dgm:pt>
    <dgm:pt modelId="{8057E752-A9AF-4D75-AD2F-9F4880364E44}" type="pres">
      <dgm:prSet presAssocID="{5C1BDB84-6336-4DFF-BD0F-657E8726073B}" presName="Name1" presStyleCnt="0"/>
      <dgm:spPr/>
    </dgm:pt>
    <dgm:pt modelId="{5CE231AE-E5E5-4663-85AD-BE51234CE483}" type="pres">
      <dgm:prSet presAssocID="{5C1BDB84-6336-4DFF-BD0F-657E8726073B}" presName="cycle" presStyleCnt="0"/>
      <dgm:spPr/>
    </dgm:pt>
    <dgm:pt modelId="{BE2FD9A0-5F7B-4587-8571-7EE729CE9FA0}" type="pres">
      <dgm:prSet presAssocID="{5C1BDB84-6336-4DFF-BD0F-657E8726073B}" presName="srcNode" presStyleLbl="node1" presStyleIdx="0" presStyleCnt="3"/>
      <dgm:spPr/>
    </dgm:pt>
    <dgm:pt modelId="{01F219C5-10F2-483F-82C1-7A1DD587077D}" type="pres">
      <dgm:prSet presAssocID="{5C1BDB84-6336-4DFF-BD0F-657E8726073B}" presName="conn" presStyleLbl="parChTrans1D2" presStyleIdx="0" presStyleCnt="1"/>
      <dgm:spPr/>
    </dgm:pt>
    <dgm:pt modelId="{5F1100AA-F9AD-4770-A257-A4A5215AA89A}" type="pres">
      <dgm:prSet presAssocID="{5C1BDB84-6336-4DFF-BD0F-657E8726073B}" presName="extraNode" presStyleLbl="node1" presStyleIdx="0" presStyleCnt="3"/>
      <dgm:spPr/>
    </dgm:pt>
    <dgm:pt modelId="{F37F99C7-0D63-4435-9D1E-22D7C4A1EEAD}" type="pres">
      <dgm:prSet presAssocID="{5C1BDB84-6336-4DFF-BD0F-657E8726073B}" presName="dstNode" presStyleLbl="node1" presStyleIdx="0" presStyleCnt="3"/>
      <dgm:spPr/>
    </dgm:pt>
    <dgm:pt modelId="{110A8967-7127-4C49-A835-D2885CA7A69A}" type="pres">
      <dgm:prSet presAssocID="{FCA88227-E4FF-418C-A68A-17DA46D1AA7D}" presName="text_1" presStyleLbl="node1" presStyleIdx="0" presStyleCnt="3">
        <dgm:presLayoutVars>
          <dgm:bulletEnabled val="1"/>
        </dgm:presLayoutVars>
      </dgm:prSet>
      <dgm:spPr/>
    </dgm:pt>
    <dgm:pt modelId="{C7ECAC20-86AD-4309-9698-464C8C180F61}" type="pres">
      <dgm:prSet presAssocID="{FCA88227-E4FF-418C-A68A-17DA46D1AA7D}" presName="accent_1" presStyleCnt="0"/>
      <dgm:spPr/>
    </dgm:pt>
    <dgm:pt modelId="{976AAC63-3AA2-4ABF-B621-9207A9C3DF3E}" type="pres">
      <dgm:prSet presAssocID="{FCA88227-E4FF-418C-A68A-17DA46D1AA7D}" presName="accentRepeatNode" presStyleLbl="solidFgAcc1" presStyleIdx="0" presStyleCnt="3"/>
      <dgm:spPr>
        <a:solidFill>
          <a:schemeClr val="accent1"/>
        </a:solidFill>
      </dgm:spPr>
    </dgm:pt>
    <dgm:pt modelId="{240A8FC8-8116-434E-8282-06F7359746CB}" type="pres">
      <dgm:prSet presAssocID="{4C8DF439-629C-490C-8782-5DC23357A85A}" presName="text_2" presStyleLbl="node1" presStyleIdx="1" presStyleCnt="3">
        <dgm:presLayoutVars>
          <dgm:bulletEnabled val="1"/>
        </dgm:presLayoutVars>
      </dgm:prSet>
      <dgm:spPr/>
    </dgm:pt>
    <dgm:pt modelId="{435CDBB8-815B-4AA7-B0B5-7CE34177AF43}" type="pres">
      <dgm:prSet presAssocID="{4C8DF439-629C-490C-8782-5DC23357A85A}" presName="accent_2" presStyleCnt="0"/>
      <dgm:spPr/>
    </dgm:pt>
    <dgm:pt modelId="{05DFEC2B-6C5C-4F44-839C-5F16A6DF5163}" type="pres">
      <dgm:prSet presAssocID="{4C8DF439-629C-490C-8782-5DC23357A85A}" presName="accentRepeatNode" presStyleLbl="solidFgAcc1" presStyleIdx="1" presStyleCnt="3"/>
      <dgm:spPr>
        <a:solidFill>
          <a:schemeClr val="accent2"/>
        </a:solidFill>
      </dgm:spPr>
    </dgm:pt>
    <dgm:pt modelId="{62E187A0-3792-49D8-AA4A-0FA95008E54E}" type="pres">
      <dgm:prSet presAssocID="{809F7675-7B39-4FF7-B563-3924CF039FE1}" presName="text_3" presStyleLbl="node1" presStyleIdx="2" presStyleCnt="3">
        <dgm:presLayoutVars>
          <dgm:bulletEnabled val="1"/>
        </dgm:presLayoutVars>
      </dgm:prSet>
      <dgm:spPr/>
    </dgm:pt>
    <dgm:pt modelId="{D9E55EEE-6B62-449F-A37F-30583763F3C8}" type="pres">
      <dgm:prSet presAssocID="{809F7675-7B39-4FF7-B563-3924CF039FE1}" presName="accent_3" presStyleCnt="0"/>
      <dgm:spPr/>
    </dgm:pt>
    <dgm:pt modelId="{1385C46A-268E-478A-885D-0EA8E90C074D}" type="pres">
      <dgm:prSet presAssocID="{809F7675-7B39-4FF7-B563-3924CF039FE1}" presName="accentRepeatNode" presStyleLbl="solidFgAcc1" presStyleIdx="2" presStyleCnt="3"/>
      <dgm:spPr>
        <a:solidFill>
          <a:schemeClr val="tx2"/>
        </a:solidFill>
      </dgm:spPr>
    </dgm:pt>
  </dgm:ptLst>
  <dgm:cxnLst>
    <dgm:cxn modelId="{E95C0B24-A233-4B79-B1AF-42CBFF2FC648}" type="presOf" srcId="{9F14408A-101F-4633-B78C-C4F70A73F1F8}" destId="{01F219C5-10F2-483F-82C1-7A1DD587077D}" srcOrd="0" destOrd="0" presId="urn:microsoft.com/office/officeart/2008/layout/VerticalCurvedList"/>
    <dgm:cxn modelId="{517D8226-E6F1-4B90-900C-C3CA4E283846}" srcId="{5C1BDB84-6336-4DFF-BD0F-657E8726073B}" destId="{809F7675-7B39-4FF7-B563-3924CF039FE1}" srcOrd="2" destOrd="0" parTransId="{9689D4CC-0EAC-42D6-A2D1-62024B4C8CB7}" sibTransId="{05F5EA71-2460-4FD5-8038-9C2690FFE2FB}"/>
    <dgm:cxn modelId="{17ABFF61-C867-4B8D-9119-E4DCF67A8699}" type="presOf" srcId="{5C1BDB84-6336-4DFF-BD0F-657E8726073B}" destId="{7E048F8A-05EB-42C9-BB31-1045CD2F261A}" srcOrd="0" destOrd="0" presId="urn:microsoft.com/office/officeart/2008/layout/VerticalCurvedList"/>
    <dgm:cxn modelId="{2538264B-6027-41D8-BD6C-5F92D42A1636}" type="presOf" srcId="{809F7675-7B39-4FF7-B563-3924CF039FE1}" destId="{62E187A0-3792-49D8-AA4A-0FA95008E54E}" srcOrd="0" destOrd="0" presId="urn:microsoft.com/office/officeart/2008/layout/VerticalCurvedList"/>
    <dgm:cxn modelId="{53DF65A0-D68C-459F-8915-E3C16A3DC073}" type="presOf" srcId="{4C8DF439-629C-490C-8782-5DC23357A85A}" destId="{240A8FC8-8116-434E-8282-06F7359746CB}" srcOrd="0" destOrd="0" presId="urn:microsoft.com/office/officeart/2008/layout/VerticalCurvedList"/>
    <dgm:cxn modelId="{2F145DC5-B84E-4FEB-B686-157050176926}" type="presOf" srcId="{FCA88227-E4FF-418C-A68A-17DA46D1AA7D}" destId="{110A8967-7127-4C49-A835-D2885CA7A69A}" srcOrd="0" destOrd="0" presId="urn:microsoft.com/office/officeart/2008/layout/VerticalCurvedList"/>
    <dgm:cxn modelId="{79D186D0-8C9B-4E9E-BCBB-A7A6A81CFE02}" srcId="{5C1BDB84-6336-4DFF-BD0F-657E8726073B}" destId="{4C8DF439-629C-490C-8782-5DC23357A85A}" srcOrd="1" destOrd="0" parTransId="{F514348B-90E1-491E-AAA0-8715785AC979}" sibTransId="{DBDD0323-4A16-433D-AC38-F366668F876F}"/>
    <dgm:cxn modelId="{F192B8F9-B002-4489-B980-F6814D675DDB}" srcId="{5C1BDB84-6336-4DFF-BD0F-657E8726073B}" destId="{FCA88227-E4FF-418C-A68A-17DA46D1AA7D}" srcOrd="0" destOrd="0" parTransId="{805E205B-E015-413B-933E-F7B0D2CD4086}" sibTransId="{9F14408A-101F-4633-B78C-C4F70A73F1F8}"/>
    <dgm:cxn modelId="{A3CA650E-787B-437E-946E-1E79DDFBFF8D}" type="presParOf" srcId="{7E048F8A-05EB-42C9-BB31-1045CD2F261A}" destId="{8057E752-A9AF-4D75-AD2F-9F4880364E44}" srcOrd="0" destOrd="0" presId="urn:microsoft.com/office/officeart/2008/layout/VerticalCurvedList"/>
    <dgm:cxn modelId="{379D06BE-5932-492A-991F-03C0FB0A622E}" type="presParOf" srcId="{8057E752-A9AF-4D75-AD2F-9F4880364E44}" destId="{5CE231AE-E5E5-4663-85AD-BE51234CE483}" srcOrd="0" destOrd="0" presId="urn:microsoft.com/office/officeart/2008/layout/VerticalCurvedList"/>
    <dgm:cxn modelId="{B62C5F17-C896-4136-AD1E-28FA1DF46101}" type="presParOf" srcId="{5CE231AE-E5E5-4663-85AD-BE51234CE483}" destId="{BE2FD9A0-5F7B-4587-8571-7EE729CE9FA0}" srcOrd="0" destOrd="0" presId="urn:microsoft.com/office/officeart/2008/layout/VerticalCurvedList"/>
    <dgm:cxn modelId="{4BFA60CE-7CD7-427B-BF21-8274F2A3FF62}" type="presParOf" srcId="{5CE231AE-E5E5-4663-85AD-BE51234CE483}" destId="{01F219C5-10F2-483F-82C1-7A1DD587077D}" srcOrd="1" destOrd="0" presId="urn:microsoft.com/office/officeart/2008/layout/VerticalCurvedList"/>
    <dgm:cxn modelId="{F3F0E0C3-A86F-402B-9943-298E56F70357}" type="presParOf" srcId="{5CE231AE-E5E5-4663-85AD-BE51234CE483}" destId="{5F1100AA-F9AD-4770-A257-A4A5215AA89A}" srcOrd="2" destOrd="0" presId="urn:microsoft.com/office/officeart/2008/layout/VerticalCurvedList"/>
    <dgm:cxn modelId="{565CADA0-8134-495A-9A48-6EC5BCB71365}" type="presParOf" srcId="{5CE231AE-E5E5-4663-85AD-BE51234CE483}" destId="{F37F99C7-0D63-4435-9D1E-22D7C4A1EEAD}" srcOrd="3" destOrd="0" presId="urn:microsoft.com/office/officeart/2008/layout/VerticalCurvedList"/>
    <dgm:cxn modelId="{CEED7278-D461-45FC-8DD6-8634CFE4FB61}" type="presParOf" srcId="{8057E752-A9AF-4D75-AD2F-9F4880364E44}" destId="{110A8967-7127-4C49-A835-D2885CA7A69A}" srcOrd="1" destOrd="0" presId="urn:microsoft.com/office/officeart/2008/layout/VerticalCurvedList"/>
    <dgm:cxn modelId="{04FC844D-338D-41EE-94C6-AC4DBA7EBF63}" type="presParOf" srcId="{8057E752-A9AF-4D75-AD2F-9F4880364E44}" destId="{C7ECAC20-86AD-4309-9698-464C8C180F61}" srcOrd="2" destOrd="0" presId="urn:microsoft.com/office/officeart/2008/layout/VerticalCurvedList"/>
    <dgm:cxn modelId="{DF3F68DA-EBA1-4E29-A298-2CE4FDD79FE8}" type="presParOf" srcId="{C7ECAC20-86AD-4309-9698-464C8C180F61}" destId="{976AAC63-3AA2-4ABF-B621-9207A9C3DF3E}" srcOrd="0" destOrd="0" presId="urn:microsoft.com/office/officeart/2008/layout/VerticalCurvedList"/>
    <dgm:cxn modelId="{F98AF7CF-4C10-4006-A16D-625C4B5536F8}" type="presParOf" srcId="{8057E752-A9AF-4D75-AD2F-9F4880364E44}" destId="{240A8FC8-8116-434E-8282-06F7359746CB}" srcOrd="3" destOrd="0" presId="urn:microsoft.com/office/officeart/2008/layout/VerticalCurvedList"/>
    <dgm:cxn modelId="{B6B61260-24E2-4A37-BBB1-A624718CCA09}" type="presParOf" srcId="{8057E752-A9AF-4D75-AD2F-9F4880364E44}" destId="{435CDBB8-815B-4AA7-B0B5-7CE34177AF43}" srcOrd="4" destOrd="0" presId="urn:microsoft.com/office/officeart/2008/layout/VerticalCurvedList"/>
    <dgm:cxn modelId="{2457A743-85F2-4372-AA19-360D5A98D309}" type="presParOf" srcId="{435CDBB8-815B-4AA7-B0B5-7CE34177AF43}" destId="{05DFEC2B-6C5C-4F44-839C-5F16A6DF5163}" srcOrd="0" destOrd="0" presId="urn:microsoft.com/office/officeart/2008/layout/VerticalCurvedList"/>
    <dgm:cxn modelId="{52C9E5CC-0F97-4561-8E0E-95313459D01B}" type="presParOf" srcId="{8057E752-A9AF-4D75-AD2F-9F4880364E44}" destId="{62E187A0-3792-49D8-AA4A-0FA95008E54E}" srcOrd="5" destOrd="0" presId="urn:microsoft.com/office/officeart/2008/layout/VerticalCurvedList"/>
    <dgm:cxn modelId="{73EBD44C-515B-4816-B9CE-8B298A52E6D3}" type="presParOf" srcId="{8057E752-A9AF-4D75-AD2F-9F4880364E44}" destId="{D9E55EEE-6B62-449F-A37F-30583763F3C8}" srcOrd="6" destOrd="0" presId="urn:microsoft.com/office/officeart/2008/layout/VerticalCurvedList"/>
    <dgm:cxn modelId="{232D8DD1-177F-44DF-B570-7EA354334EC7}" type="presParOf" srcId="{D9E55EEE-6B62-449F-A37F-30583763F3C8}" destId="{1385C46A-268E-478A-885D-0EA8E90C07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462E7-463F-451A-A400-74E4461F119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AAB626-2D03-4A5A-B487-6007BC2ABB57}">
      <dgm:prSet phldrT="[Text]"/>
      <dgm:spPr/>
      <dgm:t>
        <a:bodyPr/>
        <a:lstStyle/>
        <a:p>
          <a:r>
            <a:rPr lang="en-AU" dirty="0"/>
            <a:t>Enabling all Members to benefits from the technical advancements (Cohesion)</a:t>
          </a:r>
          <a:endParaRPr lang="en-GB" dirty="0"/>
        </a:p>
      </dgm:t>
    </dgm:pt>
    <dgm:pt modelId="{0D3966BA-624F-44CB-8E0E-229A0A733F3D}" type="parTrans" cxnId="{D16857E6-9C57-4F6A-B04F-2E4B1A217168}">
      <dgm:prSet/>
      <dgm:spPr/>
      <dgm:t>
        <a:bodyPr/>
        <a:lstStyle/>
        <a:p>
          <a:endParaRPr lang="en-GB"/>
        </a:p>
      </dgm:t>
    </dgm:pt>
    <dgm:pt modelId="{8F37AC1A-2EF2-4162-A1B5-D85BC953344F}" type="sibTrans" cxnId="{D16857E6-9C57-4F6A-B04F-2E4B1A217168}">
      <dgm:prSet/>
      <dgm:spPr/>
      <dgm:t>
        <a:bodyPr/>
        <a:lstStyle/>
        <a:p>
          <a:endParaRPr lang="en-GB"/>
        </a:p>
      </dgm:t>
    </dgm:pt>
    <dgm:pt modelId="{834699FD-D7BE-41E2-A188-CABA17F7FA85}">
      <dgm:prSet phldrT="[Text]"/>
      <dgm:spPr/>
      <dgm:t>
        <a:bodyPr/>
        <a:lstStyle/>
        <a:p>
          <a:r>
            <a:rPr lang="en-AU" dirty="0"/>
            <a:t>Encouraging sharing the opportunities, investments and risks</a:t>
          </a:r>
          <a:endParaRPr lang="en-GB" dirty="0"/>
        </a:p>
      </dgm:t>
    </dgm:pt>
    <dgm:pt modelId="{15595C43-7B9A-4702-B96E-BD8F1BCB1EFC}" type="parTrans" cxnId="{52B766EC-DE58-4649-8DB7-F3128CE42CF2}">
      <dgm:prSet/>
      <dgm:spPr/>
      <dgm:t>
        <a:bodyPr/>
        <a:lstStyle/>
        <a:p>
          <a:endParaRPr lang="en-GB"/>
        </a:p>
      </dgm:t>
    </dgm:pt>
    <dgm:pt modelId="{2F83397B-2CC0-4806-94DD-C8B3516CA6EA}" type="sibTrans" cxnId="{52B766EC-DE58-4649-8DB7-F3128CE42CF2}">
      <dgm:prSet/>
      <dgm:spPr/>
      <dgm:t>
        <a:bodyPr/>
        <a:lstStyle/>
        <a:p>
          <a:endParaRPr lang="en-GB"/>
        </a:p>
      </dgm:t>
    </dgm:pt>
    <dgm:pt modelId="{B0871B77-D525-4E35-9B9B-3A84D78F170A}">
      <dgm:prSet phldrT="[Text]"/>
      <dgm:spPr/>
      <dgm:t>
        <a:bodyPr/>
        <a:lstStyle/>
        <a:p>
          <a:r>
            <a:rPr lang="en-AU" dirty="0"/>
            <a:t>Empower Members to embrace and manage  digital transformation at their own pace</a:t>
          </a:r>
          <a:br>
            <a:rPr lang="en-AU" dirty="0"/>
          </a:br>
          <a:r>
            <a:rPr lang="en-AU" dirty="0"/>
            <a:t>(Innovation, Agility)</a:t>
          </a:r>
          <a:endParaRPr lang="en-GB" dirty="0"/>
        </a:p>
      </dgm:t>
    </dgm:pt>
    <dgm:pt modelId="{86EE36C0-6EF3-4F55-8E64-4054AE4C77C1}" type="parTrans" cxnId="{15A4607C-2896-4DCA-84F7-B1E70E64C3C7}">
      <dgm:prSet/>
      <dgm:spPr/>
      <dgm:t>
        <a:bodyPr/>
        <a:lstStyle/>
        <a:p>
          <a:endParaRPr lang="en-GB"/>
        </a:p>
      </dgm:t>
    </dgm:pt>
    <dgm:pt modelId="{CB75DFF6-9B2B-46D4-8D0E-6ABDD27CA362}" type="sibTrans" cxnId="{15A4607C-2896-4DCA-84F7-B1E70E64C3C7}">
      <dgm:prSet/>
      <dgm:spPr/>
      <dgm:t>
        <a:bodyPr/>
        <a:lstStyle/>
        <a:p>
          <a:endParaRPr lang="en-GB"/>
        </a:p>
      </dgm:t>
    </dgm:pt>
    <dgm:pt modelId="{F86F865D-7343-445A-8A2B-7157F27B3025}" type="pres">
      <dgm:prSet presAssocID="{542462E7-463F-451A-A400-74E4461F119A}" presName="linearFlow" presStyleCnt="0">
        <dgm:presLayoutVars>
          <dgm:dir/>
          <dgm:resizeHandles val="exact"/>
        </dgm:presLayoutVars>
      </dgm:prSet>
      <dgm:spPr/>
    </dgm:pt>
    <dgm:pt modelId="{901D2622-B893-4DB7-B47D-BAE7A139ABDD}" type="pres">
      <dgm:prSet presAssocID="{B0871B77-D525-4E35-9B9B-3A84D78F170A}" presName="composite" presStyleCnt="0"/>
      <dgm:spPr/>
    </dgm:pt>
    <dgm:pt modelId="{85FC21DB-D8E9-4958-B5D2-2C85292079FE}" type="pres">
      <dgm:prSet presAssocID="{B0871B77-D525-4E35-9B9B-3A84D78F170A}" presName="imgShp" presStyleLbl="fgImgPlace1" presStyleIdx="0" presStyleCnt="3"/>
      <dgm:spPr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4799C559-10F7-443D-82C9-899E0FEDD21A}" type="pres">
      <dgm:prSet presAssocID="{B0871B77-D525-4E35-9B9B-3A84D78F170A}" presName="txShp" presStyleLbl="node1" presStyleIdx="0" presStyleCnt="3">
        <dgm:presLayoutVars>
          <dgm:bulletEnabled val="1"/>
        </dgm:presLayoutVars>
      </dgm:prSet>
      <dgm:spPr/>
    </dgm:pt>
    <dgm:pt modelId="{2A175F1E-52D2-4782-AA05-315FB45DE94D}" type="pres">
      <dgm:prSet presAssocID="{CB75DFF6-9B2B-46D4-8D0E-6ABDD27CA362}" presName="spacing" presStyleCnt="0"/>
      <dgm:spPr/>
    </dgm:pt>
    <dgm:pt modelId="{6B242B0E-2081-438D-9F3E-57032F9CE042}" type="pres">
      <dgm:prSet presAssocID="{B0AAB626-2D03-4A5A-B487-6007BC2ABB57}" presName="composite" presStyleCnt="0"/>
      <dgm:spPr/>
    </dgm:pt>
    <dgm:pt modelId="{FE20DC25-7B09-407A-9C26-E70C0CFFA017}" type="pres">
      <dgm:prSet presAssocID="{B0AAB626-2D03-4A5A-B487-6007BC2ABB57}" presName="imgShp" presStyleLbl="fgImgPlace1" presStyleIdx="1" presStyleCnt="3"/>
      <dgm:spPr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37EC5492-825C-458A-BB64-40C348617B31}" type="pres">
      <dgm:prSet presAssocID="{B0AAB626-2D03-4A5A-B487-6007BC2ABB57}" presName="txShp" presStyleLbl="node1" presStyleIdx="1" presStyleCnt="3">
        <dgm:presLayoutVars>
          <dgm:bulletEnabled val="1"/>
        </dgm:presLayoutVars>
      </dgm:prSet>
      <dgm:spPr/>
    </dgm:pt>
    <dgm:pt modelId="{132F06F3-F808-47E8-A0D1-ABF574573E8F}" type="pres">
      <dgm:prSet presAssocID="{8F37AC1A-2EF2-4162-A1B5-D85BC953344F}" presName="spacing" presStyleCnt="0"/>
      <dgm:spPr/>
    </dgm:pt>
    <dgm:pt modelId="{6DFD52C9-D5CC-41D2-B5E1-8D9910238F73}" type="pres">
      <dgm:prSet presAssocID="{834699FD-D7BE-41E2-A188-CABA17F7FA85}" presName="composite" presStyleCnt="0"/>
      <dgm:spPr/>
    </dgm:pt>
    <dgm:pt modelId="{A4AE697A-964C-4341-A5F0-C3846E67445A}" type="pres">
      <dgm:prSet presAssocID="{834699FD-D7BE-41E2-A188-CABA17F7FA85}" presName="imgShp" presStyleLbl="fgImgPlace1" presStyleIdx="2" presStyleCnt="3"/>
      <dgm:spPr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77CE9D9C-E560-4C75-995B-379B2C4FF4FB}" type="pres">
      <dgm:prSet presAssocID="{834699FD-D7BE-41E2-A188-CABA17F7FA85}" presName="txShp" presStyleLbl="node1" presStyleIdx="2" presStyleCnt="3">
        <dgm:presLayoutVars>
          <dgm:bulletEnabled val="1"/>
        </dgm:presLayoutVars>
      </dgm:prSet>
      <dgm:spPr/>
    </dgm:pt>
  </dgm:ptLst>
  <dgm:cxnLst>
    <dgm:cxn modelId="{D33F3062-84F9-4BF5-ACC1-232094C8C612}" type="presOf" srcId="{B0871B77-D525-4E35-9B9B-3A84D78F170A}" destId="{4799C559-10F7-443D-82C9-899E0FEDD21A}" srcOrd="0" destOrd="0" presId="urn:microsoft.com/office/officeart/2005/8/layout/vList3"/>
    <dgm:cxn modelId="{9A63A547-A968-4201-875A-5E9712B6D560}" type="presOf" srcId="{834699FD-D7BE-41E2-A188-CABA17F7FA85}" destId="{77CE9D9C-E560-4C75-995B-379B2C4FF4FB}" srcOrd="0" destOrd="0" presId="urn:microsoft.com/office/officeart/2005/8/layout/vList3"/>
    <dgm:cxn modelId="{263A6A52-59FC-4DB9-BEA9-AB579F9DA73A}" type="presOf" srcId="{542462E7-463F-451A-A400-74E4461F119A}" destId="{F86F865D-7343-445A-8A2B-7157F27B3025}" srcOrd="0" destOrd="0" presId="urn:microsoft.com/office/officeart/2005/8/layout/vList3"/>
    <dgm:cxn modelId="{15A4607C-2896-4DCA-84F7-B1E70E64C3C7}" srcId="{542462E7-463F-451A-A400-74E4461F119A}" destId="{B0871B77-D525-4E35-9B9B-3A84D78F170A}" srcOrd="0" destOrd="0" parTransId="{86EE36C0-6EF3-4F55-8E64-4054AE4C77C1}" sibTransId="{CB75DFF6-9B2B-46D4-8D0E-6ABDD27CA362}"/>
    <dgm:cxn modelId="{04065C93-9B99-44C3-ACBE-BD8D4F19993C}" type="presOf" srcId="{B0AAB626-2D03-4A5A-B487-6007BC2ABB57}" destId="{37EC5492-825C-458A-BB64-40C348617B31}" srcOrd="0" destOrd="0" presId="urn:microsoft.com/office/officeart/2005/8/layout/vList3"/>
    <dgm:cxn modelId="{D16857E6-9C57-4F6A-B04F-2E4B1A217168}" srcId="{542462E7-463F-451A-A400-74E4461F119A}" destId="{B0AAB626-2D03-4A5A-B487-6007BC2ABB57}" srcOrd="1" destOrd="0" parTransId="{0D3966BA-624F-44CB-8E0E-229A0A733F3D}" sibTransId="{8F37AC1A-2EF2-4162-A1B5-D85BC953344F}"/>
    <dgm:cxn modelId="{52B766EC-DE58-4649-8DB7-F3128CE42CF2}" srcId="{542462E7-463F-451A-A400-74E4461F119A}" destId="{834699FD-D7BE-41E2-A188-CABA17F7FA85}" srcOrd="2" destOrd="0" parTransId="{15595C43-7B9A-4702-B96E-BD8F1BCB1EFC}" sibTransId="{2F83397B-2CC0-4806-94DD-C8B3516CA6EA}"/>
    <dgm:cxn modelId="{67CE5AD9-3778-4684-B85E-BC8DE19ECCFB}" type="presParOf" srcId="{F86F865D-7343-445A-8A2B-7157F27B3025}" destId="{901D2622-B893-4DB7-B47D-BAE7A139ABDD}" srcOrd="0" destOrd="0" presId="urn:microsoft.com/office/officeart/2005/8/layout/vList3"/>
    <dgm:cxn modelId="{6E35C600-31DA-4F83-9D0A-F8E7F51C4CC9}" type="presParOf" srcId="{901D2622-B893-4DB7-B47D-BAE7A139ABDD}" destId="{85FC21DB-D8E9-4958-B5D2-2C85292079FE}" srcOrd="0" destOrd="0" presId="urn:microsoft.com/office/officeart/2005/8/layout/vList3"/>
    <dgm:cxn modelId="{68F5AEA0-82E5-4C10-80CA-4AA7F6A078C3}" type="presParOf" srcId="{901D2622-B893-4DB7-B47D-BAE7A139ABDD}" destId="{4799C559-10F7-443D-82C9-899E0FEDD21A}" srcOrd="1" destOrd="0" presId="urn:microsoft.com/office/officeart/2005/8/layout/vList3"/>
    <dgm:cxn modelId="{AC162521-B1A5-4A5B-9F0A-64546C5643EE}" type="presParOf" srcId="{F86F865D-7343-445A-8A2B-7157F27B3025}" destId="{2A175F1E-52D2-4782-AA05-315FB45DE94D}" srcOrd="1" destOrd="0" presId="urn:microsoft.com/office/officeart/2005/8/layout/vList3"/>
    <dgm:cxn modelId="{73AAD60A-9196-4000-B009-A02B01E62FD2}" type="presParOf" srcId="{F86F865D-7343-445A-8A2B-7157F27B3025}" destId="{6B242B0E-2081-438D-9F3E-57032F9CE042}" srcOrd="2" destOrd="0" presId="urn:microsoft.com/office/officeart/2005/8/layout/vList3"/>
    <dgm:cxn modelId="{B4454A9B-507D-41D3-8770-E0850221E17F}" type="presParOf" srcId="{6B242B0E-2081-438D-9F3E-57032F9CE042}" destId="{FE20DC25-7B09-407A-9C26-E70C0CFFA017}" srcOrd="0" destOrd="0" presId="urn:microsoft.com/office/officeart/2005/8/layout/vList3"/>
    <dgm:cxn modelId="{A41582BD-4A79-41A1-B172-2DE44F61FEC2}" type="presParOf" srcId="{6B242B0E-2081-438D-9F3E-57032F9CE042}" destId="{37EC5492-825C-458A-BB64-40C348617B31}" srcOrd="1" destOrd="0" presId="urn:microsoft.com/office/officeart/2005/8/layout/vList3"/>
    <dgm:cxn modelId="{60DEF25D-45A0-49C6-B661-CF9D24852BD1}" type="presParOf" srcId="{F86F865D-7343-445A-8A2B-7157F27B3025}" destId="{132F06F3-F808-47E8-A0D1-ABF574573E8F}" srcOrd="3" destOrd="0" presId="urn:microsoft.com/office/officeart/2005/8/layout/vList3"/>
    <dgm:cxn modelId="{C35A6545-5EBA-4C22-8C9F-1CF7BA3CD41C}" type="presParOf" srcId="{F86F865D-7343-445A-8A2B-7157F27B3025}" destId="{6DFD52C9-D5CC-41D2-B5E1-8D9910238F73}" srcOrd="4" destOrd="0" presId="urn:microsoft.com/office/officeart/2005/8/layout/vList3"/>
    <dgm:cxn modelId="{B3083E51-C33E-4470-A52F-42A6F57ED5A7}" type="presParOf" srcId="{6DFD52C9-D5CC-41D2-B5E1-8D9910238F73}" destId="{A4AE697A-964C-4341-A5F0-C3846E67445A}" srcOrd="0" destOrd="0" presId="urn:microsoft.com/office/officeart/2005/8/layout/vList3"/>
    <dgm:cxn modelId="{E1571150-7F00-4612-9316-959057224686}" type="presParOf" srcId="{6DFD52C9-D5CC-41D2-B5E1-8D9910238F73}" destId="{77CE9D9C-E560-4C75-995B-379B2C4FF4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B89CC-7685-4401-9815-489E3F13602A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85DE17-46FA-4F05-B4D9-F00C783E0719}">
      <dgm:prSet/>
      <dgm:spPr/>
      <dgm:t>
        <a:bodyPr/>
        <a:lstStyle/>
        <a:p>
          <a:r>
            <a:rPr lang="en-AU" dirty="0"/>
            <a:t>Funded by consortium of 12 interested Members</a:t>
          </a:r>
          <a:br>
            <a:rPr lang="en-AU" dirty="0"/>
          </a:br>
          <a:r>
            <a:rPr lang="en-GB" dirty="0"/>
            <a:t>(not by CEN and CENELEC Membership fees)</a:t>
          </a:r>
          <a:endParaRPr lang="en-US" dirty="0"/>
        </a:p>
      </dgm:t>
    </dgm:pt>
    <dgm:pt modelId="{A07AC719-F0F5-42F1-9E8C-7C86E3BFA134}" type="parTrans" cxnId="{70FFA007-FB90-44B9-A40D-6424051223EA}">
      <dgm:prSet/>
      <dgm:spPr/>
      <dgm:t>
        <a:bodyPr/>
        <a:lstStyle/>
        <a:p>
          <a:endParaRPr lang="en-US"/>
        </a:p>
      </dgm:t>
    </dgm:pt>
    <dgm:pt modelId="{3B5D6849-A3A7-4552-84B8-1789E82F1483}" type="sibTrans" cxnId="{70FFA007-FB90-44B9-A40D-6424051223EA}">
      <dgm:prSet/>
      <dgm:spPr/>
      <dgm:t>
        <a:bodyPr/>
        <a:lstStyle/>
        <a:p>
          <a:endParaRPr lang="en-US"/>
        </a:p>
      </dgm:t>
    </dgm:pt>
    <dgm:pt modelId="{DDDAFA6C-85A5-4E50-8783-5A38B84D5477}">
      <dgm:prSet/>
      <dgm:spPr/>
      <dgm:t>
        <a:bodyPr/>
        <a:lstStyle/>
        <a:p>
          <a:r>
            <a:rPr lang="en-AU" dirty="0"/>
            <a:t>Only CEN and CENELEC Members can list or browse services</a:t>
          </a:r>
          <a:endParaRPr lang="en-US" dirty="0"/>
        </a:p>
      </dgm:t>
    </dgm:pt>
    <dgm:pt modelId="{C9485E19-0769-477E-9769-B24C703DCD67}" type="parTrans" cxnId="{27E2FA83-139E-4CA1-B240-DDEDAC5CC9AB}">
      <dgm:prSet/>
      <dgm:spPr/>
      <dgm:t>
        <a:bodyPr/>
        <a:lstStyle/>
        <a:p>
          <a:endParaRPr lang="en-US"/>
        </a:p>
      </dgm:t>
    </dgm:pt>
    <dgm:pt modelId="{1169E264-EADA-4F9F-956A-7F46ADD371B6}" type="sibTrans" cxnId="{27E2FA83-139E-4CA1-B240-DDEDAC5CC9AB}">
      <dgm:prSet/>
      <dgm:spPr/>
      <dgm:t>
        <a:bodyPr/>
        <a:lstStyle/>
        <a:p>
          <a:endParaRPr lang="en-US"/>
        </a:p>
      </dgm:t>
    </dgm:pt>
    <dgm:pt modelId="{72C246C2-8C05-4FEC-80C4-339DEF3A72EC}">
      <dgm:prSet/>
      <dgm:spPr/>
      <dgm:t>
        <a:bodyPr/>
        <a:lstStyle/>
        <a:p>
          <a:r>
            <a:rPr lang="en-AU" dirty="0"/>
            <a:t>SDI Steering Committee has appointed CCMC as Coordinator</a:t>
          </a:r>
          <a:endParaRPr lang="en-US" dirty="0"/>
        </a:p>
      </dgm:t>
    </dgm:pt>
    <dgm:pt modelId="{ED9202C1-1933-4926-B1D4-138F8FAE3961}" type="parTrans" cxnId="{D27412CF-C9DE-4D00-974A-480B2ADA2B3F}">
      <dgm:prSet/>
      <dgm:spPr/>
      <dgm:t>
        <a:bodyPr/>
        <a:lstStyle/>
        <a:p>
          <a:endParaRPr lang="en-US"/>
        </a:p>
      </dgm:t>
    </dgm:pt>
    <dgm:pt modelId="{338FE8D8-804B-4C06-B07F-4AF93FAEDBBC}" type="sibTrans" cxnId="{D27412CF-C9DE-4D00-974A-480B2ADA2B3F}">
      <dgm:prSet/>
      <dgm:spPr/>
      <dgm:t>
        <a:bodyPr/>
        <a:lstStyle/>
        <a:p>
          <a:endParaRPr lang="en-US"/>
        </a:p>
      </dgm:t>
    </dgm:pt>
    <dgm:pt modelId="{5FB5EAAC-4144-4438-B38D-15EA311D6454}">
      <dgm:prSet/>
      <dgm:spPr/>
      <dgm:t>
        <a:bodyPr/>
        <a:lstStyle/>
        <a:p>
          <a:r>
            <a:rPr lang="en-AU" dirty="0"/>
            <a:t>CEN-CENELEC is </a:t>
          </a:r>
          <a:r>
            <a:rPr lang="en-AU" b="1" u="sng" dirty="0"/>
            <a:t>not</a:t>
          </a:r>
          <a:r>
            <a:rPr lang="en-AU" b="1" dirty="0"/>
            <a:t> </a:t>
          </a:r>
          <a:r>
            <a:rPr lang="en-AU" dirty="0"/>
            <a:t>a party to any contracts/transactions</a:t>
          </a:r>
          <a:endParaRPr lang="en-US" dirty="0"/>
        </a:p>
      </dgm:t>
    </dgm:pt>
    <dgm:pt modelId="{1D0E8A2B-6A82-4F64-9803-AA5CA891622B}" type="parTrans" cxnId="{A5B4E63F-F048-4D4C-BA34-49A930B20AF7}">
      <dgm:prSet/>
      <dgm:spPr/>
      <dgm:t>
        <a:bodyPr/>
        <a:lstStyle/>
        <a:p>
          <a:endParaRPr lang="en-US"/>
        </a:p>
      </dgm:t>
    </dgm:pt>
    <dgm:pt modelId="{C0103F81-B22E-4138-9BDD-6E71D06B12B6}" type="sibTrans" cxnId="{A5B4E63F-F048-4D4C-BA34-49A930B20AF7}">
      <dgm:prSet/>
      <dgm:spPr/>
      <dgm:t>
        <a:bodyPr/>
        <a:lstStyle/>
        <a:p>
          <a:endParaRPr lang="en-US"/>
        </a:p>
      </dgm:t>
    </dgm:pt>
    <dgm:pt modelId="{0041A761-D899-4BDC-A74A-922B31C68BA3}" type="pres">
      <dgm:prSet presAssocID="{E70B89CC-7685-4401-9815-489E3F13602A}" presName="linearFlow" presStyleCnt="0">
        <dgm:presLayoutVars>
          <dgm:dir/>
          <dgm:resizeHandles val="exact"/>
        </dgm:presLayoutVars>
      </dgm:prSet>
      <dgm:spPr/>
    </dgm:pt>
    <dgm:pt modelId="{9608744B-6FEB-41A1-92DE-E4577FE1B249}" type="pres">
      <dgm:prSet presAssocID="{C685DE17-46FA-4F05-B4D9-F00C783E0719}" presName="composite" presStyleCnt="0"/>
      <dgm:spPr/>
    </dgm:pt>
    <dgm:pt modelId="{2D36D4DF-BEAC-46AB-8290-6F1CA6A02C9C}" type="pres">
      <dgm:prSet presAssocID="{C685DE17-46FA-4F05-B4D9-F00C783E0719}" presName="imgShp" presStyleLbl="fgImgPlace1" presStyleIdx="0" presStyleCnt="4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0A07C89-2FFD-4444-8FCD-0C5C1AE7D149}" type="pres">
      <dgm:prSet presAssocID="{C685DE17-46FA-4F05-B4D9-F00C783E0719}" presName="txShp" presStyleLbl="node1" presStyleIdx="0" presStyleCnt="4">
        <dgm:presLayoutVars>
          <dgm:bulletEnabled val="1"/>
        </dgm:presLayoutVars>
      </dgm:prSet>
      <dgm:spPr/>
    </dgm:pt>
    <dgm:pt modelId="{6D3A283D-6D18-4924-8656-E09BB6B50A61}" type="pres">
      <dgm:prSet presAssocID="{3B5D6849-A3A7-4552-84B8-1789E82F1483}" presName="spacing" presStyleCnt="0"/>
      <dgm:spPr/>
    </dgm:pt>
    <dgm:pt modelId="{6A35AE3D-217C-49E5-9213-EB4BC4376018}" type="pres">
      <dgm:prSet presAssocID="{DDDAFA6C-85A5-4E50-8783-5A38B84D5477}" presName="composite" presStyleCnt="0"/>
      <dgm:spPr/>
    </dgm:pt>
    <dgm:pt modelId="{F8804613-DE53-421F-9273-B137CB0567CE}" type="pres">
      <dgm:prSet presAssocID="{DDDAFA6C-85A5-4E50-8783-5A38B84D5477}" presName="imgShp" presStyleLbl="fgImgPlace1" presStyleIdx="1" presStyleCnt="4"/>
      <dgm:spPr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A9FBA32A-1760-42DA-A7F1-4430FA04667A}" type="pres">
      <dgm:prSet presAssocID="{DDDAFA6C-85A5-4E50-8783-5A38B84D5477}" presName="txShp" presStyleLbl="node1" presStyleIdx="1" presStyleCnt="4">
        <dgm:presLayoutVars>
          <dgm:bulletEnabled val="1"/>
        </dgm:presLayoutVars>
      </dgm:prSet>
      <dgm:spPr/>
    </dgm:pt>
    <dgm:pt modelId="{C12ADE06-3079-4979-9D6F-615FCC7F3DE4}" type="pres">
      <dgm:prSet presAssocID="{1169E264-EADA-4F9F-956A-7F46ADD371B6}" presName="spacing" presStyleCnt="0"/>
      <dgm:spPr/>
    </dgm:pt>
    <dgm:pt modelId="{59C1975F-2501-4011-BAF8-845E85082866}" type="pres">
      <dgm:prSet presAssocID="{72C246C2-8C05-4FEC-80C4-339DEF3A72EC}" presName="composite" presStyleCnt="0"/>
      <dgm:spPr/>
    </dgm:pt>
    <dgm:pt modelId="{C803E14D-03AF-480A-A439-A44B40BBE3B2}" type="pres">
      <dgm:prSet presAssocID="{72C246C2-8C05-4FEC-80C4-339DEF3A72EC}" presName="imgShp" presStyleLbl="fgImgPlace1" presStyleIdx="2" presStyleCnt="4"/>
      <dgm:spPr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5C263E1A-8A7B-43C9-B237-99E61BD492BE}" type="pres">
      <dgm:prSet presAssocID="{72C246C2-8C05-4FEC-80C4-339DEF3A72EC}" presName="txShp" presStyleLbl="node1" presStyleIdx="2" presStyleCnt="4">
        <dgm:presLayoutVars>
          <dgm:bulletEnabled val="1"/>
        </dgm:presLayoutVars>
      </dgm:prSet>
      <dgm:spPr/>
    </dgm:pt>
    <dgm:pt modelId="{82AB71F0-AC1E-4624-B397-0E196FF88364}" type="pres">
      <dgm:prSet presAssocID="{338FE8D8-804B-4C06-B07F-4AF93FAEDBBC}" presName="spacing" presStyleCnt="0"/>
      <dgm:spPr/>
    </dgm:pt>
    <dgm:pt modelId="{DDE0EA0C-E42C-4F3B-96F3-07158B19AE11}" type="pres">
      <dgm:prSet presAssocID="{5FB5EAAC-4144-4438-B38D-15EA311D6454}" presName="composite" presStyleCnt="0"/>
      <dgm:spPr/>
    </dgm:pt>
    <dgm:pt modelId="{3B77B264-4FD1-413A-AF37-F749DC4E2CDC}" type="pres">
      <dgm:prSet presAssocID="{5FB5EAAC-4144-4438-B38D-15EA311D6454}" presName="imgShp" presStyleLbl="fgImgPlace1" presStyleIdx="3" presStyleCnt="4"/>
      <dgm:spPr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B6197A4E-4B76-4ABE-91DA-D32141E0561A}" type="pres">
      <dgm:prSet presAssocID="{5FB5EAAC-4144-4438-B38D-15EA311D6454}" presName="txShp" presStyleLbl="node1" presStyleIdx="3" presStyleCnt="4">
        <dgm:presLayoutVars>
          <dgm:bulletEnabled val="1"/>
        </dgm:presLayoutVars>
      </dgm:prSet>
      <dgm:spPr/>
    </dgm:pt>
  </dgm:ptLst>
  <dgm:cxnLst>
    <dgm:cxn modelId="{70FFA007-FB90-44B9-A40D-6424051223EA}" srcId="{E70B89CC-7685-4401-9815-489E3F13602A}" destId="{C685DE17-46FA-4F05-B4D9-F00C783E0719}" srcOrd="0" destOrd="0" parTransId="{A07AC719-F0F5-42F1-9E8C-7C86E3BFA134}" sibTransId="{3B5D6849-A3A7-4552-84B8-1789E82F1483}"/>
    <dgm:cxn modelId="{DF126415-7FDE-4033-8939-47BE766FF58A}" type="presOf" srcId="{E70B89CC-7685-4401-9815-489E3F13602A}" destId="{0041A761-D899-4BDC-A74A-922B31C68BA3}" srcOrd="0" destOrd="0" presId="urn:microsoft.com/office/officeart/2005/8/layout/vList3"/>
    <dgm:cxn modelId="{A4108220-B080-4184-9D3C-BBF89E0D91B8}" type="presOf" srcId="{DDDAFA6C-85A5-4E50-8783-5A38B84D5477}" destId="{A9FBA32A-1760-42DA-A7F1-4430FA04667A}" srcOrd="0" destOrd="0" presId="urn:microsoft.com/office/officeart/2005/8/layout/vList3"/>
    <dgm:cxn modelId="{8C4AAF35-745E-49A9-9E47-BF890E20DB73}" type="presOf" srcId="{72C246C2-8C05-4FEC-80C4-339DEF3A72EC}" destId="{5C263E1A-8A7B-43C9-B237-99E61BD492BE}" srcOrd="0" destOrd="0" presId="urn:microsoft.com/office/officeart/2005/8/layout/vList3"/>
    <dgm:cxn modelId="{A5B4E63F-F048-4D4C-BA34-49A930B20AF7}" srcId="{E70B89CC-7685-4401-9815-489E3F13602A}" destId="{5FB5EAAC-4144-4438-B38D-15EA311D6454}" srcOrd="3" destOrd="0" parTransId="{1D0E8A2B-6A82-4F64-9803-AA5CA891622B}" sibTransId="{C0103F81-B22E-4138-9BDD-6E71D06B12B6}"/>
    <dgm:cxn modelId="{D0504359-366C-4E36-86FF-BE6DB36F2D1C}" type="presOf" srcId="{5FB5EAAC-4144-4438-B38D-15EA311D6454}" destId="{B6197A4E-4B76-4ABE-91DA-D32141E0561A}" srcOrd="0" destOrd="0" presId="urn:microsoft.com/office/officeart/2005/8/layout/vList3"/>
    <dgm:cxn modelId="{27E2FA83-139E-4CA1-B240-DDEDAC5CC9AB}" srcId="{E70B89CC-7685-4401-9815-489E3F13602A}" destId="{DDDAFA6C-85A5-4E50-8783-5A38B84D5477}" srcOrd="1" destOrd="0" parTransId="{C9485E19-0769-477E-9769-B24C703DCD67}" sibTransId="{1169E264-EADA-4F9F-956A-7F46ADD371B6}"/>
    <dgm:cxn modelId="{B1840FBE-9EB9-4760-8CDD-95AA1B08B7A1}" type="presOf" srcId="{C685DE17-46FA-4F05-B4D9-F00C783E0719}" destId="{10A07C89-2FFD-4444-8FCD-0C5C1AE7D149}" srcOrd="0" destOrd="0" presId="urn:microsoft.com/office/officeart/2005/8/layout/vList3"/>
    <dgm:cxn modelId="{D27412CF-C9DE-4D00-974A-480B2ADA2B3F}" srcId="{E70B89CC-7685-4401-9815-489E3F13602A}" destId="{72C246C2-8C05-4FEC-80C4-339DEF3A72EC}" srcOrd="2" destOrd="0" parTransId="{ED9202C1-1933-4926-B1D4-138F8FAE3961}" sibTransId="{338FE8D8-804B-4C06-B07F-4AF93FAEDBBC}"/>
    <dgm:cxn modelId="{6F4BC951-2145-4565-820F-B0D12A42C95E}" type="presParOf" srcId="{0041A761-D899-4BDC-A74A-922B31C68BA3}" destId="{9608744B-6FEB-41A1-92DE-E4577FE1B249}" srcOrd="0" destOrd="0" presId="urn:microsoft.com/office/officeart/2005/8/layout/vList3"/>
    <dgm:cxn modelId="{CA857FAD-55FD-4EEC-93E1-CEBFAEF1BED7}" type="presParOf" srcId="{9608744B-6FEB-41A1-92DE-E4577FE1B249}" destId="{2D36D4DF-BEAC-46AB-8290-6F1CA6A02C9C}" srcOrd="0" destOrd="0" presId="urn:microsoft.com/office/officeart/2005/8/layout/vList3"/>
    <dgm:cxn modelId="{878A3017-FF29-45EC-9BD2-FE474D32CA2D}" type="presParOf" srcId="{9608744B-6FEB-41A1-92DE-E4577FE1B249}" destId="{10A07C89-2FFD-4444-8FCD-0C5C1AE7D149}" srcOrd="1" destOrd="0" presId="urn:microsoft.com/office/officeart/2005/8/layout/vList3"/>
    <dgm:cxn modelId="{568C41C9-5315-4C0C-83A6-6F1A1718FD5D}" type="presParOf" srcId="{0041A761-D899-4BDC-A74A-922B31C68BA3}" destId="{6D3A283D-6D18-4924-8656-E09BB6B50A61}" srcOrd="1" destOrd="0" presId="urn:microsoft.com/office/officeart/2005/8/layout/vList3"/>
    <dgm:cxn modelId="{3DE0B5A7-A66E-4C99-969A-6812E4E05AE1}" type="presParOf" srcId="{0041A761-D899-4BDC-A74A-922B31C68BA3}" destId="{6A35AE3D-217C-49E5-9213-EB4BC4376018}" srcOrd="2" destOrd="0" presId="urn:microsoft.com/office/officeart/2005/8/layout/vList3"/>
    <dgm:cxn modelId="{D0C5BD60-8579-4670-8F20-E5BE1859B5C3}" type="presParOf" srcId="{6A35AE3D-217C-49E5-9213-EB4BC4376018}" destId="{F8804613-DE53-421F-9273-B137CB0567CE}" srcOrd="0" destOrd="0" presId="urn:microsoft.com/office/officeart/2005/8/layout/vList3"/>
    <dgm:cxn modelId="{AACEE0A8-FD74-4D7B-82F2-F2DB299B38A1}" type="presParOf" srcId="{6A35AE3D-217C-49E5-9213-EB4BC4376018}" destId="{A9FBA32A-1760-42DA-A7F1-4430FA04667A}" srcOrd="1" destOrd="0" presId="urn:microsoft.com/office/officeart/2005/8/layout/vList3"/>
    <dgm:cxn modelId="{128ACFCC-6A6C-4A91-AB69-BCAA4D742B06}" type="presParOf" srcId="{0041A761-D899-4BDC-A74A-922B31C68BA3}" destId="{C12ADE06-3079-4979-9D6F-615FCC7F3DE4}" srcOrd="3" destOrd="0" presId="urn:microsoft.com/office/officeart/2005/8/layout/vList3"/>
    <dgm:cxn modelId="{7CDC439F-3152-427E-9003-37FC0B7F2A6C}" type="presParOf" srcId="{0041A761-D899-4BDC-A74A-922B31C68BA3}" destId="{59C1975F-2501-4011-BAF8-845E85082866}" srcOrd="4" destOrd="0" presId="urn:microsoft.com/office/officeart/2005/8/layout/vList3"/>
    <dgm:cxn modelId="{2FBE1006-4EB4-4259-B8F8-02CFC29378FC}" type="presParOf" srcId="{59C1975F-2501-4011-BAF8-845E85082866}" destId="{C803E14D-03AF-480A-A439-A44B40BBE3B2}" srcOrd="0" destOrd="0" presId="urn:microsoft.com/office/officeart/2005/8/layout/vList3"/>
    <dgm:cxn modelId="{0160822C-B74B-4E29-87B0-008FF322E239}" type="presParOf" srcId="{59C1975F-2501-4011-BAF8-845E85082866}" destId="{5C263E1A-8A7B-43C9-B237-99E61BD492BE}" srcOrd="1" destOrd="0" presId="urn:microsoft.com/office/officeart/2005/8/layout/vList3"/>
    <dgm:cxn modelId="{130F855B-4027-4C0A-9EB3-0BE80089FD77}" type="presParOf" srcId="{0041A761-D899-4BDC-A74A-922B31C68BA3}" destId="{82AB71F0-AC1E-4624-B397-0E196FF88364}" srcOrd="5" destOrd="0" presId="urn:microsoft.com/office/officeart/2005/8/layout/vList3"/>
    <dgm:cxn modelId="{D23B90BA-EFC0-4516-BF4F-C82F68B710D9}" type="presParOf" srcId="{0041A761-D899-4BDC-A74A-922B31C68BA3}" destId="{DDE0EA0C-E42C-4F3B-96F3-07158B19AE11}" srcOrd="6" destOrd="0" presId="urn:microsoft.com/office/officeart/2005/8/layout/vList3"/>
    <dgm:cxn modelId="{5ADA66E2-0417-4691-A683-C0F4C29D96DD}" type="presParOf" srcId="{DDE0EA0C-E42C-4F3B-96F3-07158B19AE11}" destId="{3B77B264-4FD1-413A-AF37-F749DC4E2CDC}" srcOrd="0" destOrd="0" presId="urn:microsoft.com/office/officeart/2005/8/layout/vList3"/>
    <dgm:cxn modelId="{CF035CD8-98C9-4C87-88CE-E1D87E15091B}" type="presParOf" srcId="{DDE0EA0C-E42C-4F3B-96F3-07158B19AE11}" destId="{B6197A4E-4B76-4ABE-91DA-D32141E056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219C5-10F2-483F-82C1-7A1DD587077D}">
      <dsp:nvSpPr>
        <dsp:cNvPr id="0" name=""/>
        <dsp:cNvSpPr/>
      </dsp:nvSpPr>
      <dsp:spPr>
        <a:xfrm>
          <a:off x="-5208476" y="-797801"/>
          <a:ext cx="6202591" cy="6202591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A8967-7127-4C49-A835-D2885CA7A69A}">
      <dsp:nvSpPr>
        <dsp:cNvPr id="0" name=""/>
        <dsp:cNvSpPr/>
      </dsp:nvSpPr>
      <dsp:spPr>
        <a:xfrm>
          <a:off x="639449" y="460698"/>
          <a:ext cx="7424973" cy="921397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3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solidFill>
                <a:schemeClr val="tx1"/>
              </a:solidFill>
            </a:rPr>
            <a:t>Julie Gordon</a:t>
          </a:r>
          <a:br>
            <a:rPr lang="en-AU" sz="2100" kern="1200" dirty="0">
              <a:solidFill>
                <a:schemeClr val="tx1"/>
              </a:solidFill>
            </a:rPr>
          </a:br>
          <a:r>
            <a:rPr lang="en-AU" sz="2100" kern="1200" dirty="0">
              <a:solidFill>
                <a:schemeClr val="tx1"/>
              </a:solidFill>
            </a:rPr>
            <a:t>BSI</a:t>
          </a:r>
          <a:br>
            <a:rPr lang="en-AU" sz="2100" kern="1200" dirty="0">
              <a:solidFill>
                <a:schemeClr val="tx1"/>
              </a:solidFill>
            </a:rPr>
          </a:br>
          <a:r>
            <a:rPr lang="en-AU" sz="2100" kern="1200" dirty="0">
              <a:solidFill>
                <a:schemeClr val="tx1"/>
              </a:solidFill>
            </a:rPr>
            <a:t>SDI Steering Committee Member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639449" y="460698"/>
        <a:ext cx="7424973" cy="921397"/>
      </dsp:txXfrm>
    </dsp:sp>
    <dsp:sp modelId="{976AAC63-3AA2-4ABF-B621-9207A9C3DF3E}">
      <dsp:nvSpPr>
        <dsp:cNvPr id="0" name=""/>
        <dsp:cNvSpPr/>
      </dsp:nvSpPr>
      <dsp:spPr>
        <a:xfrm>
          <a:off x="63576" y="345524"/>
          <a:ext cx="1151747" cy="1151747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A8FC8-8116-434E-8282-06F7359746CB}">
      <dsp:nvSpPr>
        <dsp:cNvPr id="0" name=""/>
        <dsp:cNvSpPr/>
      </dsp:nvSpPr>
      <dsp:spPr>
        <a:xfrm>
          <a:off x="974377" y="1842795"/>
          <a:ext cx="7090045" cy="921397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3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solidFill>
                <a:schemeClr val="tx1"/>
              </a:solidFill>
            </a:rPr>
            <a:t>Cord Wischhöfer</a:t>
          </a:r>
          <a:br>
            <a:rPr lang="en-AU" sz="2100" kern="1200" dirty="0">
              <a:solidFill>
                <a:schemeClr val="tx1"/>
              </a:solidFill>
            </a:rPr>
          </a:br>
          <a:r>
            <a:rPr lang="en-AU" sz="2100" kern="1200" dirty="0">
              <a:solidFill>
                <a:schemeClr val="tx1"/>
              </a:solidFill>
            </a:rPr>
            <a:t>DIN</a:t>
          </a:r>
          <a:br>
            <a:rPr lang="en-AU" sz="2100" kern="1200" dirty="0">
              <a:solidFill>
                <a:schemeClr val="tx1"/>
              </a:solidFill>
            </a:rPr>
          </a:br>
          <a:r>
            <a:rPr lang="en-AU" sz="2100" kern="1200" dirty="0">
              <a:solidFill>
                <a:schemeClr val="tx1"/>
              </a:solidFill>
            </a:rPr>
            <a:t>SDI Steering Committee Member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974377" y="1842795"/>
        <a:ext cx="7090045" cy="921397"/>
      </dsp:txXfrm>
    </dsp:sp>
    <dsp:sp modelId="{05DFEC2B-6C5C-4F44-839C-5F16A6DF5163}">
      <dsp:nvSpPr>
        <dsp:cNvPr id="0" name=""/>
        <dsp:cNvSpPr/>
      </dsp:nvSpPr>
      <dsp:spPr>
        <a:xfrm>
          <a:off x="398504" y="1727620"/>
          <a:ext cx="1151747" cy="1151747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187A0-3792-49D8-AA4A-0FA95008E54E}">
      <dsp:nvSpPr>
        <dsp:cNvPr id="0" name=""/>
        <dsp:cNvSpPr/>
      </dsp:nvSpPr>
      <dsp:spPr>
        <a:xfrm>
          <a:off x="639449" y="3224891"/>
          <a:ext cx="7424973" cy="921397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3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solidFill>
                <a:schemeClr val="tx1"/>
              </a:solidFill>
            </a:rPr>
            <a:t>Lukas Keller</a:t>
          </a:r>
          <a:br>
            <a:rPr lang="en-AU" sz="2100" kern="1200" dirty="0">
              <a:solidFill>
                <a:schemeClr val="tx1"/>
              </a:solidFill>
            </a:rPr>
          </a:br>
          <a:r>
            <a:rPr lang="en-AU" sz="2100" kern="1200" dirty="0">
              <a:solidFill>
                <a:schemeClr val="tx1"/>
              </a:solidFill>
            </a:rPr>
            <a:t>SNV</a:t>
          </a:r>
          <a:br>
            <a:rPr lang="en-AU" sz="2100" kern="1200" dirty="0">
              <a:solidFill>
                <a:schemeClr val="tx1"/>
              </a:solidFill>
            </a:rPr>
          </a:br>
          <a:r>
            <a:rPr lang="en-AU" sz="2100" kern="1200" dirty="0">
              <a:solidFill>
                <a:schemeClr val="tx1"/>
              </a:solidFill>
            </a:rPr>
            <a:t>SDI Chair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639449" y="3224891"/>
        <a:ext cx="7424973" cy="921397"/>
      </dsp:txXfrm>
    </dsp:sp>
    <dsp:sp modelId="{1385C46A-268E-478A-885D-0EA8E90C074D}">
      <dsp:nvSpPr>
        <dsp:cNvPr id="0" name=""/>
        <dsp:cNvSpPr/>
      </dsp:nvSpPr>
      <dsp:spPr>
        <a:xfrm>
          <a:off x="63576" y="3109716"/>
          <a:ext cx="1151747" cy="1151747"/>
        </a:xfrm>
        <a:prstGeom prst="ellipse">
          <a:avLst/>
        </a:prstGeom>
        <a:solidFill>
          <a:schemeClr val="tx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9C559-10F7-443D-82C9-899E0FEDD21A}">
      <dsp:nvSpPr>
        <dsp:cNvPr id="0" name=""/>
        <dsp:cNvSpPr/>
      </dsp:nvSpPr>
      <dsp:spPr>
        <a:xfrm rot="10800000">
          <a:off x="2040975" y="1438"/>
          <a:ext cx="6985853" cy="11255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32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Empower Members to embrace and manage  digital transformation at their own pace</a:t>
          </a:r>
          <a:br>
            <a:rPr lang="en-AU" sz="2500" kern="1200" dirty="0"/>
          </a:br>
          <a:r>
            <a:rPr lang="en-AU" sz="2500" kern="1200" dirty="0"/>
            <a:t>(Innovation, Agility)</a:t>
          </a:r>
          <a:endParaRPr lang="en-GB" sz="2500" kern="1200" dirty="0"/>
        </a:p>
      </dsp:txBody>
      <dsp:txXfrm rot="10800000">
        <a:off x="2322355" y="1438"/>
        <a:ext cx="6704473" cy="1125522"/>
      </dsp:txXfrm>
    </dsp:sp>
    <dsp:sp modelId="{85FC21DB-D8E9-4958-B5D2-2C85292079FE}">
      <dsp:nvSpPr>
        <dsp:cNvPr id="0" name=""/>
        <dsp:cNvSpPr/>
      </dsp:nvSpPr>
      <dsp:spPr>
        <a:xfrm>
          <a:off x="1478214" y="1438"/>
          <a:ext cx="1125522" cy="112552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C5492-825C-458A-BB64-40C348617B31}">
      <dsp:nvSpPr>
        <dsp:cNvPr id="0" name=""/>
        <dsp:cNvSpPr/>
      </dsp:nvSpPr>
      <dsp:spPr>
        <a:xfrm rot="10800000">
          <a:off x="2040975" y="1448601"/>
          <a:ext cx="6985853" cy="11255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32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Enabling all Members to benefits from the technical advancements (Cohesion)</a:t>
          </a:r>
          <a:endParaRPr lang="en-GB" sz="2500" kern="1200" dirty="0"/>
        </a:p>
      </dsp:txBody>
      <dsp:txXfrm rot="10800000">
        <a:off x="2322355" y="1448601"/>
        <a:ext cx="6704473" cy="1125522"/>
      </dsp:txXfrm>
    </dsp:sp>
    <dsp:sp modelId="{FE20DC25-7B09-407A-9C26-E70C0CFFA017}">
      <dsp:nvSpPr>
        <dsp:cNvPr id="0" name=""/>
        <dsp:cNvSpPr/>
      </dsp:nvSpPr>
      <dsp:spPr>
        <a:xfrm>
          <a:off x="1478214" y="1448601"/>
          <a:ext cx="1125522" cy="112552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E9D9C-E560-4C75-995B-379B2C4FF4FB}">
      <dsp:nvSpPr>
        <dsp:cNvPr id="0" name=""/>
        <dsp:cNvSpPr/>
      </dsp:nvSpPr>
      <dsp:spPr>
        <a:xfrm rot="10800000">
          <a:off x="2040975" y="2895764"/>
          <a:ext cx="6985853" cy="11255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32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Encouraging sharing the opportunities, investments and risks</a:t>
          </a:r>
          <a:endParaRPr lang="en-GB" sz="2500" kern="1200" dirty="0"/>
        </a:p>
      </dsp:txBody>
      <dsp:txXfrm rot="10800000">
        <a:off x="2322355" y="2895764"/>
        <a:ext cx="6704473" cy="1125522"/>
      </dsp:txXfrm>
    </dsp:sp>
    <dsp:sp modelId="{A4AE697A-964C-4341-A5F0-C3846E67445A}">
      <dsp:nvSpPr>
        <dsp:cNvPr id="0" name=""/>
        <dsp:cNvSpPr/>
      </dsp:nvSpPr>
      <dsp:spPr>
        <a:xfrm>
          <a:off x="1478214" y="2895764"/>
          <a:ext cx="1125522" cy="1125522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07C89-2FFD-4444-8FCD-0C5C1AE7D149}">
      <dsp:nvSpPr>
        <dsp:cNvPr id="0" name=""/>
        <dsp:cNvSpPr/>
      </dsp:nvSpPr>
      <dsp:spPr>
        <a:xfrm rot="10800000">
          <a:off x="1342825" y="166"/>
          <a:ext cx="4333532" cy="100518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26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Funded by consortium of 12 interested Members</a:t>
          </a:r>
          <a:br>
            <a:rPr lang="en-AU" sz="1700" kern="1200" dirty="0"/>
          </a:br>
          <a:r>
            <a:rPr lang="en-GB" sz="1700" kern="1200" dirty="0"/>
            <a:t>(not by CEN and CENELEC Membership fees)</a:t>
          </a:r>
          <a:endParaRPr lang="en-US" sz="1700" kern="1200" dirty="0"/>
        </a:p>
      </dsp:txBody>
      <dsp:txXfrm rot="10800000">
        <a:off x="1594122" y="166"/>
        <a:ext cx="4082235" cy="1005187"/>
      </dsp:txXfrm>
    </dsp:sp>
    <dsp:sp modelId="{2D36D4DF-BEAC-46AB-8290-6F1CA6A02C9C}">
      <dsp:nvSpPr>
        <dsp:cNvPr id="0" name=""/>
        <dsp:cNvSpPr/>
      </dsp:nvSpPr>
      <dsp:spPr>
        <a:xfrm>
          <a:off x="840232" y="166"/>
          <a:ext cx="1005187" cy="1005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BA32A-1760-42DA-A7F1-4430FA04667A}">
      <dsp:nvSpPr>
        <dsp:cNvPr id="0" name=""/>
        <dsp:cNvSpPr/>
      </dsp:nvSpPr>
      <dsp:spPr>
        <a:xfrm rot="10800000">
          <a:off x="1342825" y="1305409"/>
          <a:ext cx="4333532" cy="1005187"/>
        </a:xfrm>
        <a:prstGeom prst="homePlate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26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Only CEN and CENELEC Members can list or browse services</a:t>
          </a:r>
          <a:endParaRPr lang="en-US" sz="1700" kern="1200" dirty="0"/>
        </a:p>
      </dsp:txBody>
      <dsp:txXfrm rot="10800000">
        <a:off x="1594122" y="1305409"/>
        <a:ext cx="4082235" cy="1005187"/>
      </dsp:txXfrm>
    </dsp:sp>
    <dsp:sp modelId="{F8804613-DE53-421F-9273-B137CB0567CE}">
      <dsp:nvSpPr>
        <dsp:cNvPr id="0" name=""/>
        <dsp:cNvSpPr/>
      </dsp:nvSpPr>
      <dsp:spPr>
        <a:xfrm>
          <a:off x="840232" y="1305409"/>
          <a:ext cx="1005187" cy="100518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63E1A-8A7B-43C9-B237-99E61BD492BE}">
      <dsp:nvSpPr>
        <dsp:cNvPr id="0" name=""/>
        <dsp:cNvSpPr/>
      </dsp:nvSpPr>
      <dsp:spPr>
        <a:xfrm rot="10800000">
          <a:off x="1342825" y="2610652"/>
          <a:ext cx="4333532" cy="1005187"/>
        </a:xfrm>
        <a:prstGeom prst="homePlate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26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SDI Steering Committee has appointed CCMC as Coordinator</a:t>
          </a:r>
          <a:endParaRPr lang="en-US" sz="1700" kern="1200" dirty="0"/>
        </a:p>
      </dsp:txBody>
      <dsp:txXfrm rot="10800000">
        <a:off x="1594122" y="2610652"/>
        <a:ext cx="4082235" cy="1005187"/>
      </dsp:txXfrm>
    </dsp:sp>
    <dsp:sp modelId="{C803E14D-03AF-480A-A439-A44B40BBE3B2}">
      <dsp:nvSpPr>
        <dsp:cNvPr id="0" name=""/>
        <dsp:cNvSpPr/>
      </dsp:nvSpPr>
      <dsp:spPr>
        <a:xfrm>
          <a:off x="840232" y="2610652"/>
          <a:ext cx="1005187" cy="100518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97A4E-4B76-4ABE-91DA-D32141E0561A}">
      <dsp:nvSpPr>
        <dsp:cNvPr id="0" name=""/>
        <dsp:cNvSpPr/>
      </dsp:nvSpPr>
      <dsp:spPr>
        <a:xfrm rot="10800000">
          <a:off x="1342825" y="3915896"/>
          <a:ext cx="4333532" cy="1005187"/>
        </a:xfrm>
        <a:prstGeom prst="homePlat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26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CEN-CENELEC is </a:t>
          </a:r>
          <a:r>
            <a:rPr lang="en-AU" sz="1700" b="1" u="sng" kern="1200" dirty="0"/>
            <a:t>not</a:t>
          </a:r>
          <a:r>
            <a:rPr lang="en-AU" sz="1700" b="1" kern="1200" dirty="0"/>
            <a:t> </a:t>
          </a:r>
          <a:r>
            <a:rPr lang="en-AU" sz="1700" kern="1200" dirty="0"/>
            <a:t>a party to any contracts/transactions</a:t>
          </a:r>
          <a:endParaRPr lang="en-US" sz="1700" kern="1200" dirty="0"/>
        </a:p>
      </dsp:txBody>
      <dsp:txXfrm rot="10800000">
        <a:off x="1594122" y="3915896"/>
        <a:ext cx="4082235" cy="1005187"/>
      </dsp:txXfrm>
    </dsp:sp>
    <dsp:sp modelId="{3B77B264-4FD1-413A-AF37-F749DC4E2CDC}">
      <dsp:nvSpPr>
        <dsp:cNvPr id="0" name=""/>
        <dsp:cNvSpPr/>
      </dsp:nvSpPr>
      <dsp:spPr>
        <a:xfrm>
          <a:off x="840232" y="3915896"/>
          <a:ext cx="1005187" cy="1005187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5DAF2-29B5-4662-AA5A-97C852EBBFEF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59177-BB3C-49FB-A14F-9DD3F83F3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81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Lukas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7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68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5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Julie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3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Julie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69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Lukas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047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Lukas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5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Lukas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5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Lukas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7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Lukas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4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Julie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1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Julie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23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Julie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71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Cord</a:t>
            </a:r>
          </a:p>
          <a:p>
            <a:endParaRPr lang="en-AU" dirty="0"/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Examples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Term analyzer 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  <a:sym typeface="Wingdings" panose="05000000000000000000" pitchFamily="2" charset="2"/>
              </a:rPr>
              <a:t> P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rovides hints for term entries from "Terms &amp; Definitions" clauses in order to improve definition quality according to ISO/IEC Directives 2 and warns the user about wrongly stated or cyclical definitions.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Online Provisions Identification Service (AFNOR) 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A HTML viewer displaying all EN, ISO and IEC standards in English or French with highlighting of 4 levels of provisions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SD Store 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  <a:sym typeface="Wingdings" panose="05000000000000000000" pitchFamily="2" charset="2"/>
              </a:rPr>
              <a:t>  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An end-to-end white label standards distribution service which Incorporates full product catalogue, search, subscription engine and webstore functionality.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Requirements Extraction and Req ID Delivery 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The service extracts provisions (requirements, permissions, etc.) from present NISO STS-encoded DIN, CEN or ISO standards, transforms the relevant XML content into a standardized format for requirements exchange (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ReqIF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)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9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9177-BB3C-49FB-A14F-9DD3F83F3A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0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1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49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7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8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62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5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5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9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B2847B5-25D7-42ED-B8DD-E88FD45BA970}" type="datetimeFigureOut">
              <a:rPr lang="en-GB" smtClean="0"/>
              <a:t>2024-12-03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BA02C5-23FF-4A03-B79C-14866BE34C3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3647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6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di@cencenelec.eu" TargetMode="External"/><Relationship Id="rId5" Type="http://schemas.openxmlformats.org/officeDocument/2006/relationships/hyperlink" Target="https://sdi.standards.eu/" TargetMode="Externa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s.cen.eu/trainings-materials/events/?past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experts.cenelec.eu/trainings-materials/events/?past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di.standards.eu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A286-3412-EB2A-E4BF-6EAA92ED4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Shared Digital Infrastructure</a:t>
            </a:r>
            <a:br>
              <a:rPr lang="en-US" dirty="0"/>
            </a:br>
            <a:r>
              <a:rPr lang="en-US" dirty="0"/>
              <a:t>Launch Webinar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E77F6-9B44-EA78-3817-36526B7D6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/>
              <a:t>2024-12-04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76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6043-3252-E7B6-2DAC-2B8CA5D0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28" y="141777"/>
            <a:ext cx="10863072" cy="1499616"/>
          </a:xfrm>
        </p:spPr>
        <p:txBody>
          <a:bodyPr/>
          <a:lstStyle/>
          <a:p>
            <a:r>
              <a:rPr lang="en-GB" sz="5400" dirty="0"/>
              <a:t>Requirements Extraction and </a:t>
            </a:r>
            <a:r>
              <a:rPr lang="en-GB" sz="5400" dirty="0" err="1"/>
              <a:t>ReqIF</a:t>
            </a:r>
            <a:r>
              <a:rPr lang="en-GB" sz="5400" dirty="0"/>
              <a:t> Delivery </a:t>
            </a:r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id="{6D1AD282-CF6C-E367-3D18-3AE2D537F3BF}"/>
              </a:ext>
            </a:extLst>
          </p:cNvPr>
          <p:cNvSpPr/>
          <p:nvPr/>
        </p:nvSpPr>
        <p:spPr>
          <a:xfrm>
            <a:off x="626433" y="1279939"/>
            <a:ext cx="11133067" cy="4938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123">
            <a:extLst>
              <a:ext uri="{FF2B5EF4-FFF2-40B4-BE49-F238E27FC236}">
                <a16:creationId xmlns:a16="http://schemas.microsoft.com/office/drawing/2014/main" id="{B9848B48-7DAD-BD52-DB24-2CB51BAF2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705" y="5388972"/>
            <a:ext cx="1295400" cy="1095375"/>
          </a:xfrm>
          <a:prstGeom prst="rect">
            <a:avLst/>
          </a:prstGeom>
        </p:spPr>
      </p:pic>
      <p:pic>
        <p:nvPicPr>
          <p:cNvPr id="5" name="Grafik 10">
            <a:extLst>
              <a:ext uri="{FF2B5EF4-FFF2-40B4-BE49-F238E27FC236}">
                <a16:creationId xmlns:a16="http://schemas.microsoft.com/office/drawing/2014/main" id="{234D97F3-9277-8784-320E-D5586BDA2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22" y="1545907"/>
            <a:ext cx="1647725" cy="576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15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4251907E-4C85-49D7-A7F2-955158A00D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653"/>
          <a:stretch/>
        </p:blipFill>
        <p:spPr>
          <a:xfrm>
            <a:off x="815414" y="1420957"/>
            <a:ext cx="7161653" cy="3832247"/>
          </a:xfrm>
          <a:prstGeom prst="rect">
            <a:avLst/>
          </a:prstGeom>
        </p:spPr>
      </p:pic>
      <p:pic>
        <p:nvPicPr>
          <p:cNvPr id="7" name="Grafik 17" descr="Ein Bild, das Software, Screenshot, Text, Computersymbol enthält.&#10;&#10;Automatisch generierte Beschreibung">
            <a:extLst>
              <a:ext uri="{FF2B5EF4-FFF2-40B4-BE49-F238E27FC236}">
                <a16:creationId xmlns:a16="http://schemas.microsoft.com/office/drawing/2014/main" id="{B12443DA-A3C0-AD8D-C767-F2A6128445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700"/>
          <a:stretch/>
        </p:blipFill>
        <p:spPr>
          <a:xfrm>
            <a:off x="1391478" y="1834303"/>
            <a:ext cx="7161653" cy="3829711"/>
          </a:xfrm>
          <a:prstGeom prst="rect">
            <a:avLst/>
          </a:prstGeom>
        </p:spPr>
      </p:pic>
      <p:grpSp>
        <p:nvGrpSpPr>
          <p:cNvPr id="8" name="Gruppieren 22">
            <a:extLst>
              <a:ext uri="{FF2B5EF4-FFF2-40B4-BE49-F238E27FC236}">
                <a16:creationId xmlns:a16="http://schemas.microsoft.com/office/drawing/2014/main" id="{E8D811E1-25D4-9CE3-B540-35C3FD5754AF}"/>
              </a:ext>
            </a:extLst>
          </p:cNvPr>
          <p:cNvGrpSpPr/>
          <p:nvPr/>
        </p:nvGrpSpPr>
        <p:grpSpPr>
          <a:xfrm>
            <a:off x="2006688" y="2162714"/>
            <a:ext cx="7161653" cy="3743757"/>
            <a:chOff x="1505016" y="1622035"/>
            <a:chExt cx="5371240" cy="2807818"/>
          </a:xfrm>
        </p:grpSpPr>
        <p:pic>
          <p:nvPicPr>
            <p:cNvPr id="9" name="Grafik 19" descr="Ein Bild, das Text, Screenshot, Software, Zahl enthält.&#10;&#10;Automatisch generierte Beschreibung">
              <a:extLst>
                <a:ext uri="{FF2B5EF4-FFF2-40B4-BE49-F238E27FC236}">
                  <a16:creationId xmlns:a16="http://schemas.microsoft.com/office/drawing/2014/main" id="{438C3391-610B-8625-20D9-4C80C8D09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0300"/>
            <a:stretch/>
          </p:blipFill>
          <p:spPr>
            <a:xfrm>
              <a:off x="1505016" y="1622035"/>
              <a:ext cx="5371240" cy="2807818"/>
            </a:xfrm>
            <a:prstGeom prst="rect">
              <a:avLst/>
            </a:prstGeom>
          </p:spPr>
        </p:pic>
        <p:pic>
          <p:nvPicPr>
            <p:cNvPr id="10" name="Grafik 21" descr="Ein Bild, das Text, Screenshot, Karte Menü enthält.&#10;&#10;Automatisch generierte Beschreibung">
              <a:extLst>
                <a:ext uri="{FF2B5EF4-FFF2-40B4-BE49-F238E27FC236}">
                  <a16:creationId xmlns:a16="http://schemas.microsoft.com/office/drawing/2014/main" id="{C9AE6198-48C9-CD8A-2D1F-46E4A646F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1920" y="1762085"/>
              <a:ext cx="1238026" cy="1779662"/>
            </a:xfrm>
            <a:prstGeom prst="rect">
              <a:avLst/>
            </a:prstGeom>
          </p:spPr>
        </p:pic>
      </p:grpSp>
      <p:pic>
        <p:nvPicPr>
          <p:cNvPr id="11" name="Grafik 23">
            <a:extLst>
              <a:ext uri="{FF2B5EF4-FFF2-40B4-BE49-F238E27FC236}">
                <a16:creationId xmlns:a16="http://schemas.microsoft.com/office/drawing/2014/main" id="{15D7D992-2922-44FF-0F64-8F3F909E40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997" y="2515156"/>
            <a:ext cx="7999968" cy="36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6043-3252-E7B6-2DAC-2B8CA5D0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28" y="141777"/>
            <a:ext cx="9720072" cy="1499616"/>
          </a:xfrm>
        </p:spPr>
        <p:txBody>
          <a:bodyPr/>
          <a:lstStyle/>
          <a:p>
            <a:r>
              <a:rPr lang="en-US" dirty="0"/>
              <a:t>Online Provisions Identification Service</a:t>
            </a:r>
            <a:endParaRPr lang="en-GB" dirty="0"/>
          </a:p>
        </p:txBody>
      </p:sp>
      <p:pic>
        <p:nvPicPr>
          <p:cNvPr id="14" name="Image 6">
            <a:extLst>
              <a:ext uri="{FF2B5EF4-FFF2-40B4-BE49-F238E27FC236}">
                <a16:creationId xmlns:a16="http://schemas.microsoft.com/office/drawing/2014/main" id="{BD07688E-04FA-2407-3A96-DC89A4428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1" y="2986983"/>
            <a:ext cx="7652707" cy="3562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 1">
            <a:extLst>
              <a:ext uri="{FF2B5EF4-FFF2-40B4-BE49-F238E27FC236}">
                <a16:creationId xmlns:a16="http://schemas.microsoft.com/office/drawing/2014/main" id="{82BBFCF0-B259-5B7E-74EA-3DA983CC1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448" y="2905424"/>
            <a:ext cx="4452536" cy="2273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Connecteur droit 10">
            <a:extLst>
              <a:ext uri="{FF2B5EF4-FFF2-40B4-BE49-F238E27FC236}">
                <a16:creationId xmlns:a16="http://schemas.microsoft.com/office/drawing/2014/main" id="{8820A4B6-21CC-2628-86CB-D7E419DCD6ED}"/>
              </a:ext>
            </a:extLst>
          </p:cNvPr>
          <p:cNvCxnSpPr/>
          <p:nvPr/>
        </p:nvCxnSpPr>
        <p:spPr>
          <a:xfrm>
            <a:off x="1962131" y="3290130"/>
            <a:ext cx="241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6">
            <a:extLst>
              <a:ext uri="{FF2B5EF4-FFF2-40B4-BE49-F238E27FC236}">
                <a16:creationId xmlns:a16="http://schemas.microsoft.com/office/drawing/2014/main" id="{CBFCE874-7A6A-8F2D-2BB7-949136F6BA78}"/>
              </a:ext>
            </a:extLst>
          </p:cNvPr>
          <p:cNvSpPr txBox="1"/>
          <p:nvPr/>
        </p:nvSpPr>
        <p:spPr>
          <a:xfrm>
            <a:off x="164421" y="1483594"/>
            <a:ext cx="11413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/>
          </a:p>
          <a:p>
            <a:pPr algn="just"/>
            <a:r>
              <a:rPr lang="en-US" b="1" dirty="0"/>
              <a:t>How does it work?</a:t>
            </a:r>
          </a:p>
          <a:p>
            <a:pPr algn="just"/>
            <a:r>
              <a:rPr lang="en-US" dirty="0"/>
              <a:t> Several hundred expressions, verbal forms, words referring to a </a:t>
            </a:r>
            <a:r>
              <a:rPr lang="en-US" b="1" dirty="0"/>
              <a:t>requirement</a:t>
            </a:r>
            <a:r>
              <a:rPr lang="en-US" dirty="0"/>
              <a:t>, </a:t>
            </a:r>
            <a:r>
              <a:rPr lang="en-US" b="1" dirty="0"/>
              <a:t>recommendation, possibility</a:t>
            </a:r>
            <a:r>
              <a:rPr lang="en-US" dirty="0"/>
              <a:t> or </a:t>
            </a:r>
            <a:r>
              <a:rPr lang="en-US" b="1" dirty="0"/>
              <a:t>permission</a:t>
            </a:r>
            <a:r>
              <a:rPr lang="en-US" dirty="0"/>
              <a:t> have been determined. The texts were then subjected to the research of these terms in order to distinguish these 4 categories according to a color.</a:t>
            </a:r>
            <a:endParaRPr lang="fr-FR" dirty="0"/>
          </a:p>
        </p:txBody>
      </p:sp>
      <p:sp>
        <p:nvSpPr>
          <p:cNvPr id="21" name="ZoneTexte 18">
            <a:extLst>
              <a:ext uri="{FF2B5EF4-FFF2-40B4-BE49-F238E27FC236}">
                <a16:creationId xmlns:a16="http://schemas.microsoft.com/office/drawing/2014/main" id="{AD3E45C1-2C00-F9A2-20FB-FFEB0C60626F}"/>
              </a:ext>
            </a:extLst>
          </p:cNvPr>
          <p:cNvSpPr txBox="1"/>
          <p:nvPr/>
        </p:nvSpPr>
        <p:spPr>
          <a:xfrm>
            <a:off x="8051939" y="5105234"/>
            <a:ext cx="381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1"/>
              </a:solidFill>
            </a:endParaRPr>
          </a:p>
          <a:p>
            <a:endParaRPr lang="fr-FR" sz="1600" dirty="0">
              <a:solidFill>
                <a:schemeClr val="accent1"/>
              </a:solidFill>
            </a:endParaRPr>
          </a:p>
          <a:p>
            <a:r>
              <a:rPr lang="en-US" sz="1600" dirty="0"/>
              <a:t>The requirements / permissions and recommendations are also indicated in the tables and figures !</a:t>
            </a:r>
            <a:endParaRPr lang="fr-FR" sz="1600" dirty="0"/>
          </a:p>
        </p:txBody>
      </p:sp>
      <p:pic>
        <p:nvPicPr>
          <p:cNvPr id="22" name="Picture 2" descr="AFNOR solutions – Les services du groupe en France et à l ...">
            <a:extLst>
              <a:ext uri="{FF2B5EF4-FFF2-40B4-BE49-F238E27FC236}">
                <a16:creationId xmlns:a16="http://schemas.microsoft.com/office/drawing/2014/main" id="{AC824D25-481C-9DDB-F816-9A46FB55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510" y="585216"/>
            <a:ext cx="1933774" cy="12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0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F369BF-DC53-2F1E-7783-CBACB1AC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AU" dirty="0"/>
              <a:t>Getting access</a:t>
            </a:r>
            <a:br>
              <a:rPr lang="en-AU" dirty="0"/>
            </a:br>
            <a:r>
              <a:rPr lang="en-AU" dirty="0"/>
              <a:t>&amp; Next STEPS</a:t>
            </a:r>
            <a:br>
              <a:rPr lang="en-AU" dirty="0"/>
            </a:b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6CA6E-B5B4-03B6-EEF8-25BC0A7A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507" y="1212547"/>
            <a:ext cx="6444192" cy="5249334"/>
          </a:xfrm>
        </p:spPr>
        <p:txBody>
          <a:bodyPr anchor="ctr">
            <a:normAutofit/>
          </a:bodyPr>
          <a:lstStyle/>
          <a:p>
            <a:r>
              <a:rPr lang="en-AU" dirty="0"/>
              <a:t>Each Member of CEN and CENELEC can get access to the platform: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dirty="0"/>
              <a:t> Link: </a:t>
            </a:r>
            <a:r>
              <a:rPr lang="en-AU" dirty="0">
                <a:hlinkClick r:id="rId5"/>
              </a:rPr>
              <a:t>https://sdi.standards.eu/</a:t>
            </a:r>
            <a:endParaRPr lang="en-AU" dirty="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dirty="0"/>
              <a:t> SDI accounts are separated from usual CEN-CENELEC accounts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dirty="0"/>
              <a:t> Email </a:t>
            </a:r>
            <a:r>
              <a:rPr lang="en-AU" dirty="0">
                <a:hlinkClick r:id="rId6"/>
              </a:rPr>
              <a:t>sdi@cencenelec.eu</a:t>
            </a:r>
            <a:r>
              <a:rPr lang="en-AU" dirty="0"/>
              <a:t> to create your account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dirty="0"/>
              <a:t> Max 2 users per Member for the beginning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After the Webinar: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dirty="0"/>
              <a:t>Official email to CEN and CENELEC Members with platform link and details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dirty="0"/>
              <a:t>Recording of the session on Experts sites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 descr="A question mark in a speech bubble&#10;&#10;Description automatically generated">
            <a:extLst>
              <a:ext uri="{FF2B5EF4-FFF2-40B4-BE49-F238E27FC236}">
                <a16:creationId xmlns:a16="http://schemas.microsoft.com/office/drawing/2014/main" id="{DE05290F-57EA-9564-F300-1CB10C817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18" y="1098380"/>
            <a:ext cx="1003640" cy="10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8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F369BF-DC53-2F1E-7783-CBACB1AC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AU" dirty="0"/>
              <a:t>AS a member I can …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29171E4-12C1-C48C-78EE-2159AD86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507" y="869647"/>
            <a:ext cx="6257721" cy="524933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ym typeface="Wingdings" panose="05000000000000000000" pitchFamily="2" charset="2"/>
              </a:rPr>
              <a:t> Get access for 2 users of my organization to the platform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ym typeface="Wingdings" panose="05000000000000000000" pitchFamily="2" charset="2"/>
              </a:rPr>
              <a:t> View the existing catalogue of services and associated contact person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ym typeface="Wingdings" panose="05000000000000000000" pitchFamily="2" charset="2"/>
              </a:rPr>
              <a:t> Add a service to the catalogue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ym typeface="Wingdings" panose="05000000000000000000" pitchFamily="2" charset="2"/>
              </a:rPr>
              <a:t>Advertise a need for a potential new service </a:t>
            </a:r>
          </a:p>
          <a:p>
            <a:endParaRPr lang="en-AU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yellow light bulb with a check mark on it&#10;&#10;Description automatically generated">
            <a:extLst>
              <a:ext uri="{FF2B5EF4-FFF2-40B4-BE49-F238E27FC236}">
                <a16:creationId xmlns:a16="http://schemas.microsoft.com/office/drawing/2014/main" id="{123E573E-F24D-D734-60E6-2DF07221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66" y="1600200"/>
            <a:ext cx="1019686" cy="10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7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4B04E-528A-F07A-DEDF-018B69B0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Participation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8BFCE9-4758-5534-556A-30AD4E10B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560611"/>
              </p:ext>
            </p:extLst>
          </p:nvPr>
        </p:nvGraphicFramePr>
        <p:xfrm>
          <a:off x="5291667" y="968375"/>
          <a:ext cx="651659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22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69B1-E448-C04A-4227-698A5E06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33" y="146304"/>
            <a:ext cx="9720072" cy="1499616"/>
          </a:xfrm>
        </p:spPr>
        <p:txBody>
          <a:bodyPr/>
          <a:lstStyle/>
          <a:p>
            <a:r>
              <a:rPr lang="en-AU" dirty="0"/>
              <a:t>Questions &amp; Answers</a:t>
            </a:r>
            <a:endParaRPr lang="en-GB" dirty="0"/>
          </a:p>
        </p:txBody>
      </p:sp>
      <p:pic>
        <p:nvPicPr>
          <p:cNvPr id="44" name="Content Placeholder 43">
            <a:extLst>
              <a:ext uri="{FF2B5EF4-FFF2-40B4-BE49-F238E27FC236}">
                <a16:creationId xmlns:a16="http://schemas.microsoft.com/office/drawing/2014/main" id="{6C7C715E-0841-25A7-A512-58BF4AC9D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8069" y="22860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32249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DB66-6169-9FBD-841D-17F75B5D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15767"/>
            <a:ext cx="9720072" cy="1499616"/>
          </a:xfrm>
        </p:spPr>
        <p:txBody>
          <a:bodyPr/>
          <a:lstStyle/>
          <a:p>
            <a:r>
              <a:rPr lang="en-AU" dirty="0"/>
              <a:t>Your Presenters</a:t>
            </a:r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7F6B644-CA07-5508-1470-BA143A0C9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574812"/>
              </p:ext>
            </p:extLst>
          </p:nvPr>
        </p:nvGraphicFramePr>
        <p:xfrm>
          <a:off x="2032000" y="1531345"/>
          <a:ext cx="8128000" cy="46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70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DA60-175D-90FB-0FAA-06056D3C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40716"/>
            <a:ext cx="9720072" cy="1499616"/>
          </a:xfrm>
        </p:spPr>
        <p:txBody>
          <a:bodyPr/>
          <a:lstStyle/>
          <a:p>
            <a:r>
              <a:rPr lang="en-AU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CA566-A56D-ECC5-B7C6-0B8E7325C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Practicalities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is SDI?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Services so far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Getting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Participation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8638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0808-950F-F4FA-12B1-BD713F21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33524"/>
            <a:ext cx="6066818" cy="1499616"/>
          </a:xfrm>
        </p:spPr>
        <p:txBody>
          <a:bodyPr>
            <a:normAutofit/>
          </a:bodyPr>
          <a:lstStyle/>
          <a:p>
            <a:r>
              <a:rPr lang="en-AU" dirty="0"/>
              <a:t>Practicalities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D8E9-7D50-3FAF-CCAA-5D185B43A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AU" dirty="0">
                <a:sym typeface="Wingdings" panose="05000000000000000000" pitchFamily="2" charset="2"/>
              </a:rPr>
              <a:t>Slides &amp; recording published on </a:t>
            </a:r>
            <a:r>
              <a:rPr lang="en-AU" dirty="0">
                <a:sym typeface="Wingdings" panose="05000000000000000000" pitchFamily="2" charset="2"/>
                <a:hlinkClick r:id="rId3"/>
              </a:rPr>
              <a:t>CEN</a:t>
            </a:r>
            <a:r>
              <a:rPr lang="en-AU" dirty="0">
                <a:sym typeface="Wingdings" panose="05000000000000000000" pitchFamily="2" charset="2"/>
              </a:rPr>
              <a:t> &amp; </a:t>
            </a:r>
            <a:r>
              <a:rPr lang="en-AU" dirty="0">
                <a:sym typeface="Wingdings" panose="05000000000000000000" pitchFamily="2" charset="2"/>
                <a:hlinkClick r:id="rId4"/>
              </a:rPr>
              <a:t>CENELEC</a:t>
            </a:r>
            <a:r>
              <a:rPr lang="en-AU" dirty="0">
                <a:sym typeface="Wingdings" panose="05000000000000000000" pitchFamily="2" charset="2"/>
              </a:rPr>
              <a:t> Experts sites &gt; Events &amp; Trainings</a:t>
            </a:r>
          </a:p>
          <a:p>
            <a:r>
              <a:rPr lang="en-GB" dirty="0"/>
              <a:t>Questions addressed at the end (not recorded)</a:t>
            </a:r>
          </a:p>
          <a:p>
            <a:r>
              <a:rPr lang="en-GB" dirty="0"/>
              <a:t>Use Q&amp;A panel or raise hand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8040A-ED43-48B2-73A6-7F8B13E02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915" y="3002972"/>
            <a:ext cx="3855027" cy="38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7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E690AD-C991-520B-DBEF-2C331FF8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41876"/>
            <a:ext cx="9720072" cy="1499616"/>
          </a:xfrm>
        </p:spPr>
        <p:txBody>
          <a:bodyPr/>
          <a:lstStyle/>
          <a:p>
            <a:r>
              <a:rPr lang="en-AU" dirty="0"/>
              <a:t>What is SDI?</a:t>
            </a:r>
            <a:endParaRPr lang="en-GB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BA1A1EEC-B4E3-2920-7F0A-D5413CF55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9854"/>
              </p:ext>
            </p:extLst>
          </p:nvPr>
        </p:nvGraphicFramePr>
        <p:xfrm>
          <a:off x="505463" y="2084832"/>
          <a:ext cx="1050504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304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CA80-AEE4-D98C-02C7-356900C8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521" y="140713"/>
            <a:ext cx="9720072" cy="1499616"/>
          </a:xfrm>
        </p:spPr>
        <p:txBody>
          <a:bodyPr/>
          <a:lstStyle/>
          <a:p>
            <a:r>
              <a:rPr lang="en-AU" dirty="0"/>
              <a:t>What is SDI?</a:t>
            </a:r>
            <a:endParaRPr lang="en-GB" dirty="0"/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17A1E991-C886-334C-FBB1-622FCA71FD58}"/>
              </a:ext>
            </a:extLst>
          </p:cNvPr>
          <p:cNvSpPr/>
          <p:nvPr/>
        </p:nvSpPr>
        <p:spPr>
          <a:xfrm>
            <a:off x="6701864" y="1651860"/>
            <a:ext cx="2067098" cy="49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ussdiagramm: Alternativer Prozess 8">
            <a:extLst>
              <a:ext uri="{FF2B5EF4-FFF2-40B4-BE49-F238E27FC236}">
                <a16:creationId xmlns:a16="http://schemas.microsoft.com/office/drawing/2014/main" id="{A58EC4CD-450C-F66C-6123-7757B6E2C15C}"/>
              </a:ext>
            </a:extLst>
          </p:cNvPr>
          <p:cNvSpPr/>
          <p:nvPr/>
        </p:nvSpPr>
        <p:spPr>
          <a:xfrm>
            <a:off x="6291676" y="2910704"/>
            <a:ext cx="3398304" cy="728356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41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 12">
            <a:extLst>
              <a:ext uri="{FF2B5EF4-FFF2-40B4-BE49-F238E27FC236}">
                <a16:creationId xmlns:a16="http://schemas.microsoft.com/office/drawing/2014/main" id="{EA6D0ABF-1D83-BB5F-8294-F192E5035E6A}"/>
              </a:ext>
            </a:extLst>
          </p:cNvPr>
          <p:cNvSpPr/>
          <p:nvPr/>
        </p:nvSpPr>
        <p:spPr>
          <a:xfrm>
            <a:off x="5408781" y="4481162"/>
            <a:ext cx="5237018" cy="1695797"/>
          </a:xfrm>
          <a:prstGeom prst="parallelogram">
            <a:avLst>
              <a:gd name="adj" fmla="val 5876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arallelogramm 1">
            <a:extLst>
              <a:ext uri="{FF2B5EF4-FFF2-40B4-BE49-F238E27FC236}">
                <a16:creationId xmlns:a16="http://schemas.microsoft.com/office/drawing/2014/main" id="{5AFC2D2F-21F7-FFDC-4D61-C4E349FD3E1E}"/>
              </a:ext>
            </a:extLst>
          </p:cNvPr>
          <p:cNvSpPr/>
          <p:nvPr/>
        </p:nvSpPr>
        <p:spPr>
          <a:xfrm>
            <a:off x="5230405" y="4147616"/>
            <a:ext cx="5237018" cy="1695797"/>
          </a:xfrm>
          <a:prstGeom prst="parallelogram">
            <a:avLst>
              <a:gd name="adj" fmla="val 5876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41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11">
            <a:extLst>
              <a:ext uri="{FF2B5EF4-FFF2-40B4-BE49-F238E27FC236}">
                <a16:creationId xmlns:a16="http://schemas.microsoft.com/office/drawing/2014/main" id="{1859FEC1-30A9-CC50-C69A-BE2555DCFF0F}"/>
              </a:ext>
            </a:extLst>
          </p:cNvPr>
          <p:cNvSpPr/>
          <p:nvPr/>
        </p:nvSpPr>
        <p:spPr>
          <a:xfrm>
            <a:off x="6657597" y="4100645"/>
            <a:ext cx="2949792" cy="56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 Platform</a:t>
            </a:r>
          </a:p>
        </p:txBody>
      </p:sp>
      <p:sp>
        <p:nvSpPr>
          <p:cNvPr id="9" name="Rechteck 17">
            <a:extLst>
              <a:ext uri="{FF2B5EF4-FFF2-40B4-BE49-F238E27FC236}">
                <a16:creationId xmlns:a16="http://schemas.microsoft.com/office/drawing/2014/main" id="{3451630E-0843-F4B6-B1B3-82005946863E}"/>
              </a:ext>
            </a:extLst>
          </p:cNvPr>
          <p:cNvSpPr/>
          <p:nvPr/>
        </p:nvSpPr>
        <p:spPr>
          <a:xfrm>
            <a:off x="6789734" y="1658936"/>
            <a:ext cx="2402188" cy="619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CEN-CENELEC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Presidential Committee</a:t>
            </a:r>
          </a:p>
        </p:txBody>
      </p:sp>
      <p:pic>
        <p:nvPicPr>
          <p:cNvPr id="10" name="Grafik 18">
            <a:extLst>
              <a:ext uri="{FF2B5EF4-FFF2-40B4-BE49-F238E27FC236}">
                <a16:creationId xmlns:a16="http://schemas.microsoft.com/office/drawing/2014/main" id="{118B5CB7-3BBE-053D-A230-644D28A5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877" y="1171606"/>
            <a:ext cx="575901" cy="498923"/>
          </a:xfrm>
          <a:prstGeom prst="rect">
            <a:avLst/>
          </a:prstGeom>
        </p:spPr>
      </p:pic>
      <p:pic>
        <p:nvPicPr>
          <p:cNvPr id="11" name="Grafik 21">
            <a:extLst>
              <a:ext uri="{FF2B5EF4-FFF2-40B4-BE49-F238E27FC236}">
                <a16:creationId xmlns:a16="http://schemas.microsoft.com/office/drawing/2014/main" id="{D61DB4FD-F343-884E-BD31-1C561B622B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3451" y="3008994"/>
            <a:ext cx="633102" cy="545576"/>
          </a:xfrm>
          <a:prstGeom prst="rect">
            <a:avLst/>
          </a:prstGeom>
        </p:spPr>
      </p:pic>
      <p:sp>
        <p:nvSpPr>
          <p:cNvPr id="12" name="Pfeil nach rechts 25">
            <a:extLst>
              <a:ext uri="{FF2B5EF4-FFF2-40B4-BE49-F238E27FC236}">
                <a16:creationId xmlns:a16="http://schemas.microsoft.com/office/drawing/2014/main" id="{31403FE5-B862-71F3-0E69-15CB627F05B3}"/>
              </a:ext>
            </a:extLst>
          </p:cNvPr>
          <p:cNvSpPr/>
          <p:nvPr/>
        </p:nvSpPr>
        <p:spPr>
          <a:xfrm rot="16200000">
            <a:off x="7702828" y="2501171"/>
            <a:ext cx="576000" cy="324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eck 22">
            <a:extLst>
              <a:ext uri="{FF2B5EF4-FFF2-40B4-BE49-F238E27FC236}">
                <a16:creationId xmlns:a16="http://schemas.microsoft.com/office/drawing/2014/main" id="{57801C17-F532-6D0E-3FCC-EAC1E65C862B}"/>
              </a:ext>
            </a:extLst>
          </p:cNvPr>
          <p:cNvSpPr/>
          <p:nvPr/>
        </p:nvSpPr>
        <p:spPr>
          <a:xfrm>
            <a:off x="7079536" y="3090170"/>
            <a:ext cx="245580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SDI Steering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41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hteck 24">
            <a:extLst>
              <a:ext uri="{FF2B5EF4-FFF2-40B4-BE49-F238E27FC236}">
                <a16:creationId xmlns:a16="http://schemas.microsoft.com/office/drawing/2014/main" id="{937F9CBD-04C0-6807-C645-40319A7419A4}"/>
              </a:ext>
            </a:extLst>
          </p:cNvPr>
          <p:cNvSpPr/>
          <p:nvPr/>
        </p:nvSpPr>
        <p:spPr>
          <a:xfrm>
            <a:off x="5531935" y="5859343"/>
            <a:ext cx="2129112" cy="28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IT-Infrastructure</a:t>
            </a:r>
          </a:p>
        </p:txBody>
      </p:sp>
      <p:sp>
        <p:nvSpPr>
          <p:cNvPr id="15" name="Rechteck 26">
            <a:extLst>
              <a:ext uri="{FF2B5EF4-FFF2-40B4-BE49-F238E27FC236}">
                <a16:creationId xmlns:a16="http://schemas.microsoft.com/office/drawing/2014/main" id="{2A7570EA-A933-82CB-12A7-FC8F27F169C3}"/>
              </a:ext>
            </a:extLst>
          </p:cNvPr>
          <p:cNvSpPr/>
          <p:nvPr/>
        </p:nvSpPr>
        <p:spPr>
          <a:xfrm>
            <a:off x="8167032" y="2264438"/>
            <a:ext cx="121533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 to PC </a:t>
            </a:r>
          </a:p>
        </p:txBody>
      </p:sp>
      <p:pic>
        <p:nvPicPr>
          <p:cNvPr id="16" name="Picture 15" descr="Blue Community Icon, HD Png Download - kindpng">
            <a:extLst>
              <a:ext uri="{FF2B5EF4-FFF2-40B4-BE49-F238E27FC236}">
                <a16:creationId xmlns:a16="http://schemas.microsoft.com/office/drawing/2014/main" id="{CF610E62-5A18-B578-79F5-A407206EC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00" y="4756414"/>
            <a:ext cx="695768" cy="5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ige Legende 13">
            <a:extLst>
              <a:ext uri="{FF2B5EF4-FFF2-40B4-BE49-F238E27FC236}">
                <a16:creationId xmlns:a16="http://schemas.microsoft.com/office/drawing/2014/main" id="{08A62F31-24D1-911D-F37A-CE710CDC430C}"/>
              </a:ext>
            </a:extLst>
          </p:cNvPr>
          <p:cNvSpPr/>
          <p:nvPr/>
        </p:nvSpPr>
        <p:spPr>
          <a:xfrm>
            <a:off x="4721841" y="4431246"/>
            <a:ext cx="279584" cy="238016"/>
          </a:xfrm>
          <a:prstGeom prst="wedgeRectCallout">
            <a:avLst>
              <a:gd name="adj1" fmla="val -37186"/>
              <a:gd name="adj2" fmla="val 785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8" name="Rechteckige Legende 32">
            <a:extLst>
              <a:ext uri="{FF2B5EF4-FFF2-40B4-BE49-F238E27FC236}">
                <a16:creationId xmlns:a16="http://schemas.microsoft.com/office/drawing/2014/main" id="{76E86D21-3704-1449-1C92-3ABDCA95FA9F}"/>
              </a:ext>
            </a:extLst>
          </p:cNvPr>
          <p:cNvSpPr/>
          <p:nvPr/>
        </p:nvSpPr>
        <p:spPr>
          <a:xfrm>
            <a:off x="11051493" y="4431246"/>
            <a:ext cx="279584" cy="238016"/>
          </a:xfrm>
          <a:prstGeom prst="wedgeRectCallout">
            <a:avLst>
              <a:gd name="adj1" fmla="val -37186"/>
              <a:gd name="adj2" fmla="val 78507"/>
            </a:avLst>
          </a:prstGeom>
          <a:solidFill>
            <a:srgbClr val="669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19" name="Picture 18" descr="Blue Community Icon, HD Png Download - kindpng">
            <a:extLst>
              <a:ext uri="{FF2B5EF4-FFF2-40B4-BE49-F238E27FC236}">
                <a16:creationId xmlns:a16="http://schemas.microsoft.com/office/drawing/2014/main" id="{70D73042-C2C1-3B5F-D8A3-3D41EB6B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20" y="5122793"/>
            <a:ext cx="695768" cy="5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37">
            <a:extLst>
              <a:ext uri="{FF2B5EF4-FFF2-40B4-BE49-F238E27FC236}">
                <a16:creationId xmlns:a16="http://schemas.microsoft.com/office/drawing/2014/main" id="{40ECB6E4-0823-BBC2-1B22-210F503FCDEF}"/>
              </a:ext>
            </a:extLst>
          </p:cNvPr>
          <p:cNvSpPr/>
          <p:nvPr/>
        </p:nvSpPr>
        <p:spPr>
          <a:xfrm>
            <a:off x="8243504" y="3603138"/>
            <a:ext cx="232456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Governance, financial and operational management</a:t>
            </a:r>
          </a:p>
        </p:txBody>
      </p:sp>
      <p:sp>
        <p:nvSpPr>
          <p:cNvPr id="21" name="Rechteck 38">
            <a:extLst>
              <a:ext uri="{FF2B5EF4-FFF2-40B4-BE49-F238E27FC236}">
                <a16:creationId xmlns:a16="http://schemas.microsoft.com/office/drawing/2014/main" id="{6C63A383-015D-ED1E-7597-80895789F166}"/>
              </a:ext>
            </a:extLst>
          </p:cNvPr>
          <p:cNvSpPr/>
          <p:nvPr/>
        </p:nvSpPr>
        <p:spPr>
          <a:xfrm>
            <a:off x="7240561" y="5575176"/>
            <a:ext cx="99197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Browser</a:t>
            </a:r>
          </a:p>
        </p:txBody>
      </p:sp>
      <p:sp>
        <p:nvSpPr>
          <p:cNvPr id="22" name="Pfeil nach rechts 39">
            <a:extLst>
              <a:ext uri="{FF2B5EF4-FFF2-40B4-BE49-F238E27FC236}">
                <a16:creationId xmlns:a16="http://schemas.microsoft.com/office/drawing/2014/main" id="{9F30E19D-80F4-C871-912B-682FCD2D2550}"/>
              </a:ext>
            </a:extLst>
          </p:cNvPr>
          <p:cNvSpPr/>
          <p:nvPr/>
        </p:nvSpPr>
        <p:spPr>
          <a:xfrm rot="5400000">
            <a:off x="7694667" y="3682623"/>
            <a:ext cx="576000" cy="324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Benutzer, person, Kunde, avatar Symbol">
            <a:extLst>
              <a:ext uri="{FF2B5EF4-FFF2-40B4-BE49-F238E27FC236}">
                <a16:creationId xmlns:a16="http://schemas.microsoft.com/office/drawing/2014/main" id="{A844B759-392F-874E-4A47-E99D497B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18" y="4529086"/>
            <a:ext cx="269516" cy="2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41">
            <a:extLst>
              <a:ext uri="{FF2B5EF4-FFF2-40B4-BE49-F238E27FC236}">
                <a16:creationId xmlns:a16="http://schemas.microsoft.com/office/drawing/2014/main" id="{2BFE6D12-97CA-15D5-50C3-575C540307C5}"/>
              </a:ext>
            </a:extLst>
          </p:cNvPr>
          <p:cNvSpPr/>
          <p:nvPr/>
        </p:nvSpPr>
        <p:spPr>
          <a:xfrm>
            <a:off x="6872394" y="4689135"/>
            <a:ext cx="2151209" cy="3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 manager (CCMC)</a:t>
            </a:r>
          </a:p>
        </p:txBody>
      </p:sp>
      <p:sp>
        <p:nvSpPr>
          <p:cNvPr id="25" name="Parallelogramm 34">
            <a:extLst>
              <a:ext uri="{FF2B5EF4-FFF2-40B4-BE49-F238E27FC236}">
                <a16:creationId xmlns:a16="http://schemas.microsoft.com/office/drawing/2014/main" id="{53F02AFD-8514-C9A7-927D-DFD0ED29CED9}"/>
              </a:ext>
            </a:extLst>
          </p:cNvPr>
          <p:cNvSpPr/>
          <p:nvPr/>
        </p:nvSpPr>
        <p:spPr>
          <a:xfrm>
            <a:off x="5526344" y="5352455"/>
            <a:ext cx="799657" cy="326300"/>
          </a:xfrm>
          <a:prstGeom prst="parallelogram">
            <a:avLst>
              <a:gd name="adj" fmla="val 5876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6" name="Parallelogramm 40">
            <a:extLst>
              <a:ext uri="{FF2B5EF4-FFF2-40B4-BE49-F238E27FC236}">
                <a16:creationId xmlns:a16="http://schemas.microsoft.com/office/drawing/2014/main" id="{655C4186-947F-5744-1625-B54FC2D1556B}"/>
              </a:ext>
            </a:extLst>
          </p:cNvPr>
          <p:cNvSpPr/>
          <p:nvPr/>
        </p:nvSpPr>
        <p:spPr>
          <a:xfrm>
            <a:off x="5785585" y="4913535"/>
            <a:ext cx="792000" cy="288000"/>
          </a:xfrm>
          <a:prstGeom prst="parallelogram">
            <a:avLst>
              <a:gd name="adj" fmla="val 5876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7" name="Parallelogramm 42">
            <a:extLst>
              <a:ext uri="{FF2B5EF4-FFF2-40B4-BE49-F238E27FC236}">
                <a16:creationId xmlns:a16="http://schemas.microsoft.com/office/drawing/2014/main" id="{436BE285-B0DF-056D-48D2-60901695F022}"/>
              </a:ext>
            </a:extLst>
          </p:cNvPr>
          <p:cNvSpPr/>
          <p:nvPr/>
        </p:nvSpPr>
        <p:spPr>
          <a:xfrm>
            <a:off x="6005451" y="4533257"/>
            <a:ext cx="756000" cy="252000"/>
          </a:xfrm>
          <a:prstGeom prst="parallelogram">
            <a:avLst>
              <a:gd name="adj" fmla="val 5876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8" name="Parallelogramm 43">
            <a:extLst>
              <a:ext uri="{FF2B5EF4-FFF2-40B4-BE49-F238E27FC236}">
                <a16:creationId xmlns:a16="http://schemas.microsoft.com/office/drawing/2014/main" id="{36855B28-1265-5BE8-41CC-D171E3122832}"/>
              </a:ext>
            </a:extLst>
          </p:cNvPr>
          <p:cNvSpPr/>
          <p:nvPr/>
        </p:nvSpPr>
        <p:spPr>
          <a:xfrm>
            <a:off x="8775615" y="5401693"/>
            <a:ext cx="799657" cy="326300"/>
          </a:xfrm>
          <a:prstGeom prst="parallelogram">
            <a:avLst>
              <a:gd name="adj" fmla="val 5876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29" name="Parallelogramm 46">
            <a:extLst>
              <a:ext uri="{FF2B5EF4-FFF2-40B4-BE49-F238E27FC236}">
                <a16:creationId xmlns:a16="http://schemas.microsoft.com/office/drawing/2014/main" id="{3F5ABADD-76A7-98C8-D22B-C4CCB6A88526}"/>
              </a:ext>
            </a:extLst>
          </p:cNvPr>
          <p:cNvSpPr/>
          <p:nvPr/>
        </p:nvSpPr>
        <p:spPr>
          <a:xfrm>
            <a:off x="9034856" y="4962773"/>
            <a:ext cx="792000" cy="288000"/>
          </a:xfrm>
          <a:prstGeom prst="parallelogram">
            <a:avLst>
              <a:gd name="adj" fmla="val 5876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cxnSp>
        <p:nvCxnSpPr>
          <p:cNvPr id="30" name="Gekrümmter Verbinder 4">
            <a:extLst>
              <a:ext uri="{FF2B5EF4-FFF2-40B4-BE49-F238E27FC236}">
                <a16:creationId xmlns:a16="http://schemas.microsoft.com/office/drawing/2014/main" id="{934C8C61-2412-0BD9-50D4-BBDC3762BFE2}"/>
              </a:ext>
            </a:extLst>
          </p:cNvPr>
          <p:cNvCxnSpPr>
            <a:endCxn id="27" idx="5"/>
          </p:cNvCxnSpPr>
          <p:nvPr/>
        </p:nvCxnSpPr>
        <p:spPr>
          <a:xfrm flipV="1">
            <a:off x="5043416" y="4659257"/>
            <a:ext cx="1036078" cy="336257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krümmter Verbinder 49">
            <a:extLst>
              <a:ext uri="{FF2B5EF4-FFF2-40B4-BE49-F238E27FC236}">
                <a16:creationId xmlns:a16="http://schemas.microsoft.com/office/drawing/2014/main" id="{44FA9EE8-7418-21AA-34B2-9E1F1B3088DA}"/>
              </a:ext>
            </a:extLst>
          </p:cNvPr>
          <p:cNvCxnSpPr>
            <a:endCxn id="26" idx="5"/>
          </p:cNvCxnSpPr>
          <p:nvPr/>
        </p:nvCxnSpPr>
        <p:spPr>
          <a:xfrm>
            <a:off x="5043416" y="4995514"/>
            <a:ext cx="826789" cy="62021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krümmter Verbinder 50">
            <a:extLst>
              <a:ext uri="{FF2B5EF4-FFF2-40B4-BE49-F238E27FC236}">
                <a16:creationId xmlns:a16="http://schemas.microsoft.com/office/drawing/2014/main" id="{BC863B07-D036-59E5-7E78-82FE5A8E0378}"/>
              </a:ext>
            </a:extLst>
          </p:cNvPr>
          <p:cNvCxnSpPr>
            <a:endCxn id="25" idx="5"/>
          </p:cNvCxnSpPr>
          <p:nvPr/>
        </p:nvCxnSpPr>
        <p:spPr>
          <a:xfrm>
            <a:off x="5043416" y="4995514"/>
            <a:ext cx="578801" cy="520091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krümmter Verbinder 52">
            <a:extLst>
              <a:ext uri="{FF2B5EF4-FFF2-40B4-BE49-F238E27FC236}">
                <a16:creationId xmlns:a16="http://schemas.microsoft.com/office/drawing/2014/main" id="{0935FF9D-90E4-2B21-BC4A-BE2C3DB99C36}"/>
              </a:ext>
            </a:extLst>
          </p:cNvPr>
          <p:cNvCxnSpPr>
            <a:stCxn id="16" idx="1"/>
            <a:endCxn id="29" idx="2"/>
          </p:cNvCxnSpPr>
          <p:nvPr/>
        </p:nvCxnSpPr>
        <p:spPr>
          <a:xfrm rot="10800000" flipV="1">
            <a:off x="9742236" y="5026227"/>
            <a:ext cx="1054564" cy="80546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krümmter Verbinder 54">
            <a:extLst>
              <a:ext uri="{FF2B5EF4-FFF2-40B4-BE49-F238E27FC236}">
                <a16:creationId xmlns:a16="http://schemas.microsoft.com/office/drawing/2014/main" id="{3ADF3895-A962-887C-9EA3-AD325AB7D046}"/>
              </a:ext>
            </a:extLst>
          </p:cNvPr>
          <p:cNvCxnSpPr>
            <a:stCxn id="16" idx="1"/>
            <a:endCxn id="28" idx="2"/>
          </p:cNvCxnSpPr>
          <p:nvPr/>
        </p:nvCxnSpPr>
        <p:spPr>
          <a:xfrm rot="10800000" flipV="1">
            <a:off x="9479400" y="5026227"/>
            <a:ext cx="1317401" cy="538616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krümmter Verbinder 51">
            <a:extLst>
              <a:ext uri="{FF2B5EF4-FFF2-40B4-BE49-F238E27FC236}">
                <a16:creationId xmlns:a16="http://schemas.microsoft.com/office/drawing/2014/main" id="{9C04A210-B004-5F81-A72B-E6EB5C00A44F}"/>
              </a:ext>
            </a:extLst>
          </p:cNvPr>
          <p:cNvCxnSpPr/>
          <p:nvPr/>
        </p:nvCxnSpPr>
        <p:spPr>
          <a:xfrm>
            <a:off x="8055345" y="5397810"/>
            <a:ext cx="727927" cy="18471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Gekrümmter Verbinder 54">
            <a:extLst>
              <a:ext uri="{FF2B5EF4-FFF2-40B4-BE49-F238E27FC236}">
                <a16:creationId xmlns:a16="http://schemas.microsoft.com/office/drawing/2014/main" id="{8E429A22-1E5C-D110-E58E-9931EBB8363C}"/>
              </a:ext>
            </a:extLst>
          </p:cNvPr>
          <p:cNvCxnSpPr/>
          <p:nvPr/>
        </p:nvCxnSpPr>
        <p:spPr>
          <a:xfrm flipV="1">
            <a:off x="8039797" y="5130335"/>
            <a:ext cx="992770" cy="12049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Gekrümmter Verbinder 55">
            <a:extLst>
              <a:ext uri="{FF2B5EF4-FFF2-40B4-BE49-F238E27FC236}">
                <a16:creationId xmlns:a16="http://schemas.microsoft.com/office/drawing/2014/main" id="{137C8A5E-C8E8-4EA0-71D8-BD2679A126D9}"/>
              </a:ext>
            </a:extLst>
          </p:cNvPr>
          <p:cNvCxnSpPr/>
          <p:nvPr/>
        </p:nvCxnSpPr>
        <p:spPr>
          <a:xfrm>
            <a:off x="6664373" y="4772462"/>
            <a:ext cx="764033" cy="455028"/>
          </a:xfrm>
          <a:prstGeom prst="curvedConnector3">
            <a:avLst>
              <a:gd name="adj1" fmla="val 36784"/>
            </a:avLst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Gekrümmter Verbinder 59">
            <a:extLst>
              <a:ext uri="{FF2B5EF4-FFF2-40B4-BE49-F238E27FC236}">
                <a16:creationId xmlns:a16="http://schemas.microsoft.com/office/drawing/2014/main" id="{BC300354-2A15-7729-CDD0-42A6A26C6F8D}"/>
              </a:ext>
            </a:extLst>
          </p:cNvPr>
          <p:cNvCxnSpPr>
            <a:endCxn id="19" idx="1"/>
          </p:cNvCxnSpPr>
          <p:nvPr/>
        </p:nvCxnSpPr>
        <p:spPr>
          <a:xfrm>
            <a:off x="6541869" y="5048734"/>
            <a:ext cx="841851" cy="343872"/>
          </a:xfrm>
          <a:prstGeom prst="curvedConnector3">
            <a:avLst>
              <a:gd name="adj1" fmla="val 39338"/>
            </a:avLst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Gekrümmter Verbinder 60">
            <a:extLst>
              <a:ext uri="{FF2B5EF4-FFF2-40B4-BE49-F238E27FC236}">
                <a16:creationId xmlns:a16="http://schemas.microsoft.com/office/drawing/2014/main" id="{618F656F-DF01-EC00-1372-27E2409D7AD1}"/>
              </a:ext>
            </a:extLst>
          </p:cNvPr>
          <p:cNvCxnSpPr/>
          <p:nvPr/>
        </p:nvCxnSpPr>
        <p:spPr>
          <a:xfrm flipV="1">
            <a:off x="6317985" y="5515606"/>
            <a:ext cx="1076003" cy="54366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0" name="Picture 39" descr="Blue Community Icon, HD Png Download - kindpng">
            <a:extLst>
              <a:ext uri="{FF2B5EF4-FFF2-40B4-BE49-F238E27FC236}">
                <a16:creationId xmlns:a16="http://schemas.microsoft.com/office/drawing/2014/main" id="{DE7CA700-EE3F-C11A-E36D-59F555E2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58" y="4771844"/>
            <a:ext cx="695768" cy="5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hteck 35">
            <a:extLst>
              <a:ext uri="{FF2B5EF4-FFF2-40B4-BE49-F238E27FC236}">
                <a16:creationId xmlns:a16="http://schemas.microsoft.com/office/drawing/2014/main" id="{B648EE91-437B-8C20-CC0B-4F153409AF3A}"/>
              </a:ext>
            </a:extLst>
          </p:cNvPr>
          <p:cNvSpPr/>
          <p:nvPr/>
        </p:nvSpPr>
        <p:spPr>
          <a:xfrm>
            <a:off x="4180226" y="5339045"/>
            <a:ext cx="991973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requester/co-developers</a:t>
            </a:r>
          </a:p>
        </p:txBody>
      </p:sp>
      <p:sp>
        <p:nvSpPr>
          <p:cNvPr id="42" name="Rechteck 36">
            <a:extLst>
              <a:ext uri="{FF2B5EF4-FFF2-40B4-BE49-F238E27FC236}">
                <a16:creationId xmlns:a16="http://schemas.microsoft.com/office/drawing/2014/main" id="{C4B3F40D-49F9-D38A-26D4-828578DB2643}"/>
              </a:ext>
            </a:extLst>
          </p:cNvPr>
          <p:cNvSpPr/>
          <p:nvPr/>
        </p:nvSpPr>
        <p:spPr>
          <a:xfrm>
            <a:off x="10645799" y="5342096"/>
            <a:ext cx="99197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1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provider</a:t>
            </a:r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9B59007E-5B41-D161-E27F-E2787C61B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09" y="1968521"/>
            <a:ext cx="4843766" cy="402336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 community platform where members can </a:t>
            </a:r>
            <a:r>
              <a:rPr lang="en-US" sz="2400" b="1" dirty="0"/>
              <a:t>provide information about their products</a:t>
            </a:r>
            <a:r>
              <a:rPr lang="en-US" sz="2400" dirty="0"/>
              <a:t> that other members could license, or where member-to-member collaboration or co-development can be facilitated.</a:t>
            </a:r>
            <a:endParaRPr lang="en-GB" sz="2400" dirty="0"/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092C0DC0-3A3F-CD11-C697-184342DC545C}"/>
              </a:ext>
            </a:extLst>
          </p:cNvPr>
          <p:cNvSpPr/>
          <p:nvPr/>
        </p:nvSpPr>
        <p:spPr>
          <a:xfrm>
            <a:off x="192143" y="1737258"/>
            <a:ext cx="5476992" cy="2440054"/>
          </a:xfrm>
          <a:prstGeom prst="wedgeRoundRectCallout">
            <a:avLst>
              <a:gd name="adj1" fmla="val -4744"/>
              <a:gd name="adj2" fmla="val -69424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0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6113895-D9BA-4D27-BD6B-688028368168}"/>
              </a:ext>
            </a:extLst>
          </p:cNvPr>
          <p:cNvSpPr/>
          <p:nvPr/>
        </p:nvSpPr>
        <p:spPr>
          <a:xfrm>
            <a:off x="8845420" y="401216"/>
            <a:ext cx="3133581" cy="1054360"/>
          </a:xfrm>
          <a:prstGeom prst="wedgeRoundRectCallout">
            <a:avLst>
              <a:gd name="adj1" fmla="val -39294"/>
              <a:gd name="adj2" fmla="val 171094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D470C9-7995-8E44-FA48-B8B286D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43" y="194639"/>
            <a:ext cx="467687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SDI Marketing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C7639-66E6-F69E-B1E0-4DDB0CFD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5" y="1898219"/>
            <a:ext cx="8424507" cy="45492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C0CCA5-FC5E-7CF7-9024-B6FB5E766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763" y="2813679"/>
            <a:ext cx="7858162" cy="61532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5C71163-81AB-8A01-8D2F-6C5E47278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4841" y="501240"/>
            <a:ext cx="2757714" cy="95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F</a:t>
            </a:r>
            <a:r>
              <a:rPr lang="en-GB" sz="1800" dirty="0"/>
              <a:t>or each service, detailed information and contact points are provided</a:t>
            </a:r>
          </a:p>
        </p:txBody>
      </p:sp>
      <p:pic>
        <p:nvPicPr>
          <p:cNvPr id="18" name="Picture 17" descr="A light bulb in a blue circle&#10;&#10;Description automatically generated">
            <a:extLst>
              <a:ext uri="{FF2B5EF4-FFF2-40B4-BE49-F238E27FC236}">
                <a16:creationId xmlns:a16="http://schemas.microsoft.com/office/drawing/2014/main" id="{EFB68045-EE55-EFA1-B418-7714FFCD8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95" y="194639"/>
            <a:ext cx="431818" cy="431818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6208EB4-A915-9BB9-2717-E51EACBE4E74}"/>
              </a:ext>
            </a:extLst>
          </p:cNvPr>
          <p:cNvSpPr/>
          <p:nvPr/>
        </p:nvSpPr>
        <p:spPr>
          <a:xfrm>
            <a:off x="9282354" y="4157846"/>
            <a:ext cx="2530202" cy="1282213"/>
          </a:xfrm>
          <a:prstGeom prst="wedgeRoundRectCallout">
            <a:avLst>
              <a:gd name="adj1" fmla="val -63115"/>
              <a:gd name="adj2" fmla="val -82888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732BEDE-458A-0DDB-8246-B027CB339077}"/>
              </a:ext>
            </a:extLst>
          </p:cNvPr>
          <p:cNvSpPr txBox="1">
            <a:spLocks/>
          </p:cNvSpPr>
          <p:nvPr/>
        </p:nvSpPr>
        <p:spPr>
          <a:xfrm>
            <a:off x="9562709" y="4344460"/>
            <a:ext cx="1969491" cy="954336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Tw Cen MT" panose="020B0602020104020603" pitchFamily="34" charset="0"/>
              <a:buNone/>
            </a:pPr>
            <a:r>
              <a:rPr lang="en-US" sz="1800" dirty="0"/>
              <a:t>Members can also advertise a need of future service on the portal</a:t>
            </a:r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8EDA2-24CD-54ED-9D9D-9A919CDBC0AF}"/>
              </a:ext>
            </a:extLst>
          </p:cNvPr>
          <p:cNvSpPr txBox="1"/>
          <p:nvPr/>
        </p:nvSpPr>
        <p:spPr>
          <a:xfrm>
            <a:off x="1682827" y="1242239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AU" dirty="0"/>
              <a:t> Link: </a:t>
            </a:r>
            <a:r>
              <a:rPr lang="en-AU" dirty="0">
                <a:hlinkClick r:id="rId8"/>
              </a:rPr>
              <a:t>https://sdi.standards.eu/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402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70C9-7995-8E44-FA48-B8B286D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28016"/>
            <a:ext cx="9720072" cy="1499616"/>
          </a:xfrm>
        </p:spPr>
        <p:txBody>
          <a:bodyPr/>
          <a:lstStyle/>
          <a:p>
            <a:r>
              <a:rPr lang="en-AU" dirty="0"/>
              <a:t>Services so far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66D4C-E323-9675-4FE5-7C8E13C86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1627632"/>
            <a:ext cx="10926574" cy="46817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Content as a Service (CaaS) – DKE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NLP-based provision detection and classification – DIN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Online Provisions Identification Service – AFNOR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Requirements Extraction and </a:t>
            </a:r>
            <a:r>
              <a:rPr lang="en-GB" sz="2400" dirty="0" err="1"/>
              <a:t>ReqIF</a:t>
            </a:r>
            <a:r>
              <a:rPr lang="en-GB" sz="2400" dirty="0"/>
              <a:t> Delivery – DIN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Term Analyzer – DKE</a:t>
            </a:r>
            <a:endParaRPr lang="en-GB" sz="24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SD Authoring – SN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SD Enquiry – SN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SD Import – SN</a:t>
            </a:r>
            <a:endParaRPr lang="en-GB" sz="24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SD Store – SN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SD Viewer – SN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3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6043-3252-E7B6-2DAC-2B8CA5D0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28" y="141777"/>
            <a:ext cx="10863072" cy="1499616"/>
          </a:xfrm>
        </p:spPr>
        <p:txBody>
          <a:bodyPr/>
          <a:lstStyle/>
          <a:p>
            <a:r>
              <a:rPr lang="en-GB" sz="5400" dirty="0"/>
              <a:t>Requirements Extraction and </a:t>
            </a:r>
            <a:r>
              <a:rPr lang="en-GB" sz="5400" dirty="0" err="1"/>
              <a:t>ReqIF</a:t>
            </a:r>
            <a:r>
              <a:rPr lang="en-GB" sz="5400" dirty="0"/>
              <a:t> Delivery </a:t>
            </a:r>
          </a:p>
        </p:txBody>
      </p:sp>
      <p:sp>
        <p:nvSpPr>
          <p:cNvPr id="12" name="Rechteck 1">
            <a:extLst>
              <a:ext uri="{FF2B5EF4-FFF2-40B4-BE49-F238E27FC236}">
                <a16:creationId xmlns:a16="http://schemas.microsoft.com/office/drawing/2014/main" id="{5E90DEC5-E316-65B7-26B4-49E73EBC88A1}"/>
              </a:ext>
            </a:extLst>
          </p:cNvPr>
          <p:cNvSpPr/>
          <p:nvPr/>
        </p:nvSpPr>
        <p:spPr>
          <a:xfrm>
            <a:off x="563633" y="1470439"/>
            <a:ext cx="11133067" cy="4938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5240641-C8E0-5722-AED2-F46C792E3613}"/>
              </a:ext>
            </a:extLst>
          </p:cNvPr>
          <p:cNvSpPr/>
          <p:nvPr/>
        </p:nvSpPr>
        <p:spPr>
          <a:xfrm>
            <a:off x="686136" y="1640020"/>
            <a:ext cx="3456952" cy="4646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defRPr/>
            </a:pPr>
            <a:endParaRPr lang="de-DE" sz="240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96AA552-024D-2F1D-F07F-FAEA6660604B}"/>
              </a:ext>
            </a:extLst>
          </p:cNvPr>
          <p:cNvSpPr/>
          <p:nvPr/>
        </p:nvSpPr>
        <p:spPr>
          <a:xfrm>
            <a:off x="4373300" y="1638048"/>
            <a:ext cx="3456952" cy="4646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defRPr/>
            </a:pPr>
            <a:endParaRPr lang="de-DE" sz="240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58F008B-1AE6-C736-33DE-AA2461B0BC01}"/>
              </a:ext>
            </a:extLst>
          </p:cNvPr>
          <p:cNvSpPr/>
          <p:nvPr/>
        </p:nvSpPr>
        <p:spPr>
          <a:xfrm>
            <a:off x="8035000" y="1638045"/>
            <a:ext cx="3456952" cy="4646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defRPr/>
            </a:pPr>
            <a:endParaRPr lang="de-DE" sz="2400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16" name="Grafik 111">
            <a:extLst>
              <a:ext uri="{FF2B5EF4-FFF2-40B4-BE49-F238E27FC236}">
                <a16:creationId xmlns:a16="http://schemas.microsoft.com/office/drawing/2014/main" id="{E5054220-829A-B94B-9A51-1A3A1CD50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425" y="1847577"/>
            <a:ext cx="3395615" cy="1099848"/>
          </a:xfrm>
          <a:prstGeom prst="rect">
            <a:avLst/>
          </a:prstGeom>
        </p:spPr>
      </p:pic>
      <p:pic>
        <p:nvPicPr>
          <p:cNvPr id="17" name="Grafik 112">
            <a:extLst>
              <a:ext uri="{FF2B5EF4-FFF2-40B4-BE49-F238E27FC236}">
                <a16:creationId xmlns:a16="http://schemas.microsoft.com/office/drawing/2014/main" id="{EBC534ED-7837-0EFB-52C9-2DA183C23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686" y="3163394"/>
            <a:ext cx="3379581" cy="1098433"/>
          </a:xfrm>
          <a:prstGeom prst="rect">
            <a:avLst/>
          </a:prstGeom>
        </p:spPr>
      </p:pic>
      <p:grpSp>
        <p:nvGrpSpPr>
          <p:cNvPr id="18" name="Gruppieren 11">
            <a:extLst>
              <a:ext uri="{FF2B5EF4-FFF2-40B4-BE49-F238E27FC236}">
                <a16:creationId xmlns:a16="http://schemas.microsoft.com/office/drawing/2014/main" id="{5E04AA97-7CA6-B347-6AB2-AE691904DE6F}"/>
              </a:ext>
            </a:extLst>
          </p:cNvPr>
          <p:cNvGrpSpPr/>
          <p:nvPr/>
        </p:nvGrpSpPr>
        <p:grpSpPr>
          <a:xfrm>
            <a:off x="673836" y="1647105"/>
            <a:ext cx="3406032" cy="4367677"/>
            <a:chOff x="736636" y="1456605"/>
            <a:chExt cx="3406032" cy="4367677"/>
          </a:xfrm>
        </p:grpSpPr>
        <p:grpSp>
          <p:nvGrpSpPr>
            <p:cNvPr id="19" name="Gruppieren 10">
              <a:extLst>
                <a:ext uri="{FF2B5EF4-FFF2-40B4-BE49-F238E27FC236}">
                  <a16:creationId xmlns:a16="http://schemas.microsoft.com/office/drawing/2014/main" id="{A9D38A7F-1A96-63C9-6642-9F8AC05414D0}"/>
                </a:ext>
              </a:extLst>
            </p:cNvPr>
            <p:cNvGrpSpPr/>
            <p:nvPr/>
          </p:nvGrpSpPr>
          <p:grpSpPr>
            <a:xfrm>
              <a:off x="736636" y="1456605"/>
              <a:ext cx="3406032" cy="2099944"/>
              <a:chOff x="552477" y="1092454"/>
              <a:chExt cx="2554524" cy="1574958"/>
            </a:xfrm>
          </p:grpSpPr>
          <p:pic>
            <p:nvPicPr>
              <p:cNvPr id="23" name="Grafik 3" descr="Volltreffer mit einfarbiger Füllung">
                <a:extLst>
                  <a:ext uri="{FF2B5EF4-FFF2-40B4-BE49-F238E27FC236}">
                    <a16:creationId xmlns:a16="http://schemas.microsoft.com/office/drawing/2014/main" id="{7619D16C-4AC7-0A2A-1556-C9C591C5B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2477" y="1092454"/>
                <a:ext cx="306980" cy="306980"/>
              </a:xfrm>
              <a:prstGeom prst="rect">
                <a:avLst/>
              </a:prstGeom>
            </p:spPr>
          </p:pic>
          <p:sp>
            <p:nvSpPr>
              <p:cNvPr id="24" name="Textfeld 34">
                <a:extLst>
                  <a:ext uri="{FF2B5EF4-FFF2-40B4-BE49-F238E27FC236}">
                    <a16:creationId xmlns:a16="http://schemas.microsoft.com/office/drawing/2014/main" id="{1DAF8639-9343-62A5-1501-1CC17CFF8367}"/>
                  </a:ext>
                </a:extLst>
              </p:cNvPr>
              <p:cNvSpPr txBox="1"/>
              <p:nvPr/>
            </p:nvSpPr>
            <p:spPr>
              <a:xfrm>
                <a:off x="689899" y="1351667"/>
                <a:ext cx="2417102" cy="13157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>
                  <a:defRPr/>
                </a:pPr>
                <a:r>
                  <a:rPr lang="de-DE" dirty="0">
                    <a:solidFill>
                      <a:srgbClr val="000000"/>
                    </a:solidFill>
                    <a:latin typeface="Calibri"/>
                    <a:cs typeface="Calibri"/>
                  </a:rPr>
                  <a:t>Imports </a:t>
                </a:r>
                <a:r>
                  <a:rPr lang="de-DE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standards</a:t>
                </a:r>
                <a:r>
                  <a:rPr lang="de-DE" dirty="0">
                    <a:solidFill>
                      <a:srgbClr val="000000"/>
                    </a:solidFill>
                    <a:latin typeface="Calibri"/>
                    <a:cs typeface="Calibri"/>
                  </a:rPr>
                  <a:t> and </a:t>
                </a:r>
                <a:r>
                  <a:rPr lang="de-DE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standards</a:t>
                </a:r>
                <a:r>
                  <a:rPr lang="de-DE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information</a:t>
                </a:r>
                <a:r>
                  <a:rPr lang="de-DE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directly</a:t>
                </a:r>
                <a:r>
                  <a:rPr lang="de-DE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to</a:t>
                </a:r>
                <a:r>
                  <a:rPr lang="de-DE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your</a:t>
                </a:r>
                <a:r>
                  <a:rPr lang="de-DE" dirty="0">
                    <a:solidFill>
                      <a:srgbClr val="000000"/>
                    </a:solidFill>
                    <a:latin typeface="Calibri"/>
                    <a:cs typeface="Calibri"/>
                  </a:rPr>
                  <a:t> RMS:</a:t>
                </a:r>
              </a:p>
              <a:p>
                <a:pPr>
                  <a:defRPr/>
                </a:pPr>
                <a:r>
                  <a:rPr lang="de-DE" dirty="0">
                    <a:solidFill>
                      <a:srgbClr val="000000"/>
                    </a:solidFill>
                    <a:latin typeface="Calibri"/>
                    <a:cs typeface="Calibri"/>
                  </a:rPr>
                  <a:t>- Siemens Polarion</a:t>
                </a:r>
              </a:p>
              <a:p>
                <a:pPr>
                  <a:defRPr/>
                </a:pPr>
                <a:r>
                  <a:rPr lang="de-DE" dirty="0">
                    <a:solidFill>
                      <a:srgbClr val="000000"/>
                    </a:solidFill>
                    <a:latin typeface="Calibri"/>
                    <a:cs typeface="Calibri"/>
                  </a:rPr>
                  <a:t>- IBM Doors</a:t>
                </a:r>
              </a:p>
              <a:p>
                <a:pPr>
                  <a:defRPr/>
                </a:pPr>
                <a:r>
                  <a:rPr lang="de-DE" dirty="0">
                    <a:solidFill>
                      <a:srgbClr val="000000"/>
                    </a:solidFill>
                    <a:latin typeface="Calibri"/>
                    <a:cs typeface="Calibri"/>
                  </a:rPr>
                  <a:t>- PTC Windchill</a:t>
                </a:r>
              </a:p>
            </p:txBody>
          </p:sp>
        </p:grpSp>
        <p:grpSp>
          <p:nvGrpSpPr>
            <p:cNvPr id="20" name="Gruppieren 22">
              <a:extLst>
                <a:ext uri="{FF2B5EF4-FFF2-40B4-BE49-F238E27FC236}">
                  <a16:creationId xmlns:a16="http://schemas.microsoft.com/office/drawing/2014/main" id="{6D31B10C-3AEC-D0F1-823E-232271148874}"/>
                </a:ext>
              </a:extLst>
            </p:cNvPr>
            <p:cNvGrpSpPr/>
            <p:nvPr/>
          </p:nvGrpSpPr>
          <p:grpSpPr>
            <a:xfrm>
              <a:off x="748937" y="3961250"/>
              <a:ext cx="3393731" cy="1863032"/>
              <a:chOff x="561703" y="2970938"/>
              <a:chExt cx="2545298" cy="1397274"/>
            </a:xfrm>
          </p:grpSpPr>
          <p:pic>
            <p:nvPicPr>
              <p:cNvPr id="21" name="Grafik 17" descr="Raute mit einfarbiger Füllung">
                <a:extLst>
                  <a:ext uri="{FF2B5EF4-FFF2-40B4-BE49-F238E27FC236}">
                    <a16:creationId xmlns:a16="http://schemas.microsoft.com/office/drawing/2014/main" id="{4A0BC355-61A4-4D27-D301-485F4677D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61703" y="2970938"/>
                <a:ext cx="306200" cy="306200"/>
              </a:xfrm>
              <a:prstGeom prst="rect">
                <a:avLst/>
              </a:prstGeom>
            </p:spPr>
          </p:pic>
          <p:sp>
            <p:nvSpPr>
              <p:cNvPr id="22" name="Textfeld 35">
                <a:extLst>
                  <a:ext uri="{FF2B5EF4-FFF2-40B4-BE49-F238E27FC236}">
                    <a16:creationId xmlns:a16="http://schemas.microsoft.com/office/drawing/2014/main" id="{E9E46943-AAEC-64F9-B7CD-D086F6B0B3BD}"/>
                  </a:ext>
                </a:extLst>
              </p:cNvPr>
              <p:cNvSpPr txBox="1"/>
              <p:nvPr/>
            </p:nvSpPr>
            <p:spPr>
              <a:xfrm>
                <a:off x="689899" y="3190967"/>
                <a:ext cx="2417102" cy="11772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28594" indent="-228594">
                  <a:buFont typeface="Arial" panose="020B0604020202020204" pitchFamily="34" charset="0"/>
                  <a:buChar char="•"/>
                  <a:defRPr/>
                </a:pP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Section</a:t>
                </a:r>
                <a:r>
                  <a:rPr lang="de-DE" sz="160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</a:t>
                </a: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or</a:t>
                </a:r>
                <a:r>
                  <a:rPr lang="de-DE" sz="16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provision-based</a:t>
                </a:r>
                <a:r>
                  <a:rPr lang="de-DE" sz="16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import</a:t>
                </a:r>
                <a:endParaRPr lang="de-DE" sz="16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  <a:p>
                <a:pPr marL="228594" indent="-228594">
                  <a:buFont typeface="Arial" panose="020B0604020202020204" pitchFamily="34" charset="0"/>
                  <a:buChar char="•"/>
                  <a:defRPr/>
                </a:pPr>
                <a:r>
                  <a:rPr lang="de-DE" sz="1600" dirty="0">
                    <a:solidFill>
                      <a:srgbClr val="000000"/>
                    </a:solidFill>
                    <a:latin typeface="Calibri"/>
                    <a:cs typeface="Calibri"/>
                  </a:rPr>
                  <a:t>Segregation </a:t>
                </a: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of</a:t>
                </a:r>
                <a:r>
                  <a:rPr lang="de-DE" sz="16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formula</a:t>
                </a:r>
                <a:r>
                  <a:rPr lang="de-DE" sz="1600" dirty="0">
                    <a:solidFill>
                      <a:srgbClr val="000000"/>
                    </a:solidFill>
                    <a:latin typeface="Calibri"/>
                    <a:cs typeface="Calibri"/>
                  </a:rPr>
                  <a:t>, </a:t>
                </a: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tables</a:t>
                </a:r>
                <a:r>
                  <a:rPr lang="de-DE" sz="1600" dirty="0">
                    <a:solidFill>
                      <a:srgbClr val="000000"/>
                    </a:solidFill>
                    <a:latin typeface="Calibri"/>
                    <a:cs typeface="Calibri"/>
                  </a:rPr>
                  <a:t>, </a:t>
                </a: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images</a:t>
                </a:r>
                <a:endParaRPr lang="de-DE" sz="16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  <a:p>
                <a:pPr marL="228594" indent="-228594">
                  <a:buFont typeface="Arial" panose="020B0604020202020204" pitchFamily="34" charset="0"/>
                  <a:buChar char="•"/>
                  <a:defRPr/>
                </a:pP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Classifies</a:t>
                </a:r>
                <a:r>
                  <a:rPr lang="de-DE" sz="16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modalities</a:t>
                </a:r>
                <a:r>
                  <a:rPr lang="de-DE" sz="16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with NLP post-</a:t>
                </a:r>
                <a:r>
                  <a:rPr lang="de-DE" sz="16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processing</a:t>
                </a:r>
                <a:endParaRPr lang="de-DE" sz="16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25" name="Gruppieren 25">
            <a:extLst>
              <a:ext uri="{FF2B5EF4-FFF2-40B4-BE49-F238E27FC236}">
                <a16:creationId xmlns:a16="http://schemas.microsoft.com/office/drawing/2014/main" id="{B902D6F1-A58B-0DF0-C357-984C84CB9A4E}"/>
              </a:ext>
            </a:extLst>
          </p:cNvPr>
          <p:cNvGrpSpPr/>
          <p:nvPr/>
        </p:nvGrpSpPr>
        <p:grpSpPr>
          <a:xfrm>
            <a:off x="4395337" y="1634381"/>
            <a:ext cx="3368268" cy="2218334"/>
            <a:chOff x="3343602" y="1082911"/>
            <a:chExt cx="2526201" cy="1663750"/>
          </a:xfrm>
        </p:grpSpPr>
        <p:pic>
          <p:nvPicPr>
            <p:cNvPr id="26" name="Grafik 24" descr="Schließendes Anführungszeichen mit einfarbiger Füllung">
              <a:extLst>
                <a:ext uri="{FF2B5EF4-FFF2-40B4-BE49-F238E27FC236}">
                  <a16:creationId xmlns:a16="http://schemas.microsoft.com/office/drawing/2014/main" id="{471D9A1F-7C92-F532-248E-1FFC09467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9214" t="17587" r="12583" b="18187"/>
            <a:stretch/>
          </p:blipFill>
          <p:spPr>
            <a:xfrm>
              <a:off x="3343602" y="1082911"/>
              <a:ext cx="361419" cy="296830"/>
            </a:xfrm>
            <a:prstGeom prst="rect">
              <a:avLst/>
            </a:prstGeom>
          </p:spPr>
        </p:pic>
        <p:sp>
          <p:nvSpPr>
            <p:cNvPr id="27" name="Textfeld 32">
              <a:extLst>
                <a:ext uri="{FF2B5EF4-FFF2-40B4-BE49-F238E27FC236}">
                  <a16:creationId xmlns:a16="http://schemas.microsoft.com/office/drawing/2014/main" id="{3276A2AC-3394-785B-0BBB-1DF05DA1AB56}"/>
                </a:ext>
              </a:extLst>
            </p:cNvPr>
            <p:cNvSpPr txBox="1"/>
            <p:nvPr/>
          </p:nvSpPr>
          <p:spPr>
            <a:xfrm>
              <a:off x="3452701" y="1350336"/>
              <a:ext cx="2417102" cy="11772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lang="de-DE" sz="1600" i="1" dirty="0">
                  <a:latin typeface="Calibri"/>
                  <a:cs typeface="Calibri"/>
                </a:rPr>
                <a:t>As an </a:t>
              </a:r>
              <a:r>
                <a:rPr lang="de-DE" sz="1600" i="1" dirty="0" err="1">
                  <a:latin typeface="Calibri"/>
                  <a:cs typeface="Calibri"/>
                </a:rPr>
                <a:t>user</a:t>
              </a:r>
              <a:r>
                <a:rPr lang="de-DE" sz="1600" i="1" dirty="0">
                  <a:latin typeface="Calibri"/>
                  <a:cs typeface="Calibri"/>
                </a:rPr>
                <a:t>, I </a:t>
              </a:r>
              <a:r>
                <a:rPr lang="de-DE" sz="1600" i="1" dirty="0" err="1">
                  <a:latin typeface="Calibri"/>
                  <a:cs typeface="Calibri"/>
                </a:rPr>
                <a:t>want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to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feed</a:t>
              </a:r>
              <a:r>
                <a:rPr lang="de-DE" sz="1600" i="1" dirty="0">
                  <a:latin typeface="Calibri"/>
                  <a:cs typeface="Calibri"/>
                </a:rPr>
                <a:t> individual </a:t>
              </a:r>
              <a:r>
                <a:rPr lang="de-DE" sz="1600" i="1" dirty="0" err="1">
                  <a:latin typeface="Calibri"/>
                  <a:cs typeface="Calibri"/>
                </a:rPr>
                <a:t>fragments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of</a:t>
              </a:r>
              <a:r>
                <a:rPr lang="de-DE" sz="1600" i="1" dirty="0">
                  <a:latin typeface="Calibri"/>
                  <a:cs typeface="Calibri"/>
                </a:rPr>
                <a:t> a </a:t>
              </a:r>
              <a:r>
                <a:rPr lang="de-DE" sz="1600" i="1" dirty="0" err="1">
                  <a:latin typeface="Calibri"/>
                  <a:cs typeface="Calibri"/>
                </a:rPr>
                <a:t>standard</a:t>
              </a:r>
              <a:r>
                <a:rPr lang="de-DE" sz="1600" i="1" dirty="0">
                  <a:latin typeface="Calibri"/>
                  <a:cs typeface="Calibri"/>
                </a:rPr>
                <a:t> (e.g. </a:t>
              </a:r>
              <a:r>
                <a:rPr lang="de-DE" sz="1600" i="1" dirty="0" err="1">
                  <a:latin typeface="Calibri"/>
                  <a:cs typeface="Calibri"/>
                </a:rPr>
                <a:t>requirements</a:t>
              </a:r>
              <a:r>
                <a:rPr lang="de-DE" sz="1600" i="1" dirty="0">
                  <a:latin typeface="Calibri"/>
                  <a:cs typeface="Calibri"/>
                </a:rPr>
                <a:t>) </a:t>
              </a:r>
              <a:r>
                <a:rPr lang="de-DE" sz="1600" i="1" dirty="0" err="1">
                  <a:latin typeface="Calibri"/>
                  <a:cs typeface="Calibri"/>
                </a:rPr>
                <a:t>into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the</a:t>
              </a:r>
              <a:r>
                <a:rPr lang="de-DE" sz="1600" i="1" dirty="0">
                  <a:latin typeface="Calibri"/>
                  <a:cs typeface="Calibri"/>
                </a:rPr>
                <a:t> RMS, </a:t>
              </a:r>
              <a:r>
                <a:rPr lang="de-DE" sz="1600" i="1" dirty="0" err="1">
                  <a:latin typeface="Calibri"/>
                  <a:cs typeface="Calibri"/>
                </a:rPr>
                <a:t>identify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the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right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content</a:t>
              </a:r>
              <a:r>
                <a:rPr lang="de-DE" sz="1600" i="1" dirty="0">
                  <a:latin typeface="Calibri"/>
                  <a:cs typeface="Calibri"/>
                </a:rPr>
                <a:t> and link </a:t>
              </a:r>
              <a:r>
                <a:rPr lang="de-DE" sz="1600" i="1" dirty="0" err="1">
                  <a:latin typeface="Calibri"/>
                  <a:cs typeface="Calibri"/>
                </a:rPr>
                <a:t>it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to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my</a:t>
              </a:r>
              <a:r>
                <a:rPr lang="de-DE" sz="1600" i="1" dirty="0">
                  <a:latin typeface="Calibri"/>
                  <a:cs typeface="Calibri"/>
                </a:rPr>
                <a:t> own </a:t>
              </a:r>
              <a:r>
                <a:rPr lang="de-DE" sz="1600" i="1" dirty="0" err="1">
                  <a:latin typeface="Calibri"/>
                  <a:cs typeface="Calibri"/>
                </a:rPr>
                <a:t>information</a:t>
              </a:r>
              <a:r>
                <a:rPr lang="de-DE" sz="1600" i="1" dirty="0">
                  <a:latin typeface="Calibri"/>
                  <a:cs typeface="Calibri"/>
                </a:rPr>
                <a:t>/</a:t>
              </a:r>
              <a:r>
                <a:rPr lang="de-DE" sz="1600" i="1" dirty="0" err="1">
                  <a:latin typeface="Calibri"/>
                  <a:cs typeface="Calibri"/>
                </a:rPr>
                <a:t>objects</a:t>
              </a:r>
              <a:r>
                <a:rPr lang="de-DE" sz="1600" i="1" dirty="0">
                  <a:latin typeface="Calibri"/>
                  <a:cs typeface="Calibri"/>
                </a:rPr>
                <a:t>. </a:t>
              </a:r>
              <a:r>
                <a:rPr lang="de-DE" sz="1600" i="1" dirty="0" err="1">
                  <a:latin typeface="Calibri"/>
                  <a:cs typeface="Calibri"/>
                </a:rPr>
                <a:t>Ideally</a:t>
              </a:r>
              <a:r>
                <a:rPr lang="de-DE" sz="1600" i="1" dirty="0">
                  <a:latin typeface="Calibri"/>
                  <a:cs typeface="Calibri"/>
                </a:rPr>
                <a:t>, </a:t>
              </a:r>
              <a:r>
                <a:rPr lang="de-DE" sz="1600" i="1" dirty="0" err="1">
                  <a:latin typeface="Calibri"/>
                  <a:cs typeface="Calibri"/>
                </a:rPr>
                <a:t>this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happens</a:t>
              </a:r>
              <a:r>
                <a:rPr lang="de-DE" sz="1600" i="1" dirty="0">
                  <a:latin typeface="Calibri"/>
                  <a:cs typeface="Calibri"/>
                </a:rPr>
                <a:t> </a:t>
              </a:r>
              <a:r>
                <a:rPr lang="de-DE" sz="1600" i="1" dirty="0" err="1">
                  <a:latin typeface="Calibri"/>
                  <a:cs typeface="Calibri"/>
                </a:rPr>
                <a:t>automatically</a:t>
              </a:r>
              <a:r>
                <a:rPr lang="de-DE" sz="1600" i="1" dirty="0">
                  <a:latin typeface="Calibri"/>
                  <a:cs typeface="Calibri"/>
                </a:rPr>
                <a:t>.</a:t>
              </a:r>
              <a:endParaRPr lang="de-DE" sz="1200" i="1" dirty="0">
                <a:latin typeface="Calibri"/>
                <a:cs typeface="Calibri"/>
              </a:endParaRPr>
            </a:p>
          </p:txBody>
        </p:sp>
        <p:pic>
          <p:nvPicPr>
            <p:cNvPr id="28" name="Grafik 2" descr="Schließendes Anführungszeichen mit einfarbiger Füllung">
              <a:extLst>
                <a:ext uri="{FF2B5EF4-FFF2-40B4-BE49-F238E27FC236}">
                  <a16:creationId xmlns:a16="http://schemas.microsoft.com/office/drawing/2014/main" id="{5B980B03-3E5F-6B09-8E2A-BE772A48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9214" t="17587" r="12583" b="18187"/>
            <a:stretch/>
          </p:blipFill>
          <p:spPr>
            <a:xfrm>
              <a:off x="5192972" y="2449831"/>
              <a:ext cx="361419" cy="296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640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705</TotalTime>
  <Words>790</Words>
  <Application>Microsoft Office PowerPoint</Application>
  <PresentationFormat>Widescreen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Montserrat</vt:lpstr>
      <vt:lpstr>Tw Cen MT</vt:lpstr>
      <vt:lpstr>Tw Cen MT Condensed</vt:lpstr>
      <vt:lpstr>Wingdings</vt:lpstr>
      <vt:lpstr>Wingdings 3</vt:lpstr>
      <vt:lpstr>Integral</vt:lpstr>
      <vt:lpstr>Shared Digital Infrastructure Launch Webinar</vt:lpstr>
      <vt:lpstr>Your Presenters</vt:lpstr>
      <vt:lpstr>Agenda</vt:lpstr>
      <vt:lpstr>Practicalities</vt:lpstr>
      <vt:lpstr>What is SDI?</vt:lpstr>
      <vt:lpstr>What is SDI?</vt:lpstr>
      <vt:lpstr>SDI Marketing portal</vt:lpstr>
      <vt:lpstr>Services so far</vt:lpstr>
      <vt:lpstr>Requirements Extraction and ReqIF Delivery </vt:lpstr>
      <vt:lpstr>Requirements Extraction and ReqIF Delivery </vt:lpstr>
      <vt:lpstr>Online Provisions Identification Service</vt:lpstr>
      <vt:lpstr>Getting access &amp; Next STEPS </vt:lpstr>
      <vt:lpstr>AS a member I can …</vt:lpstr>
      <vt:lpstr>Participation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SDI steering committee</dc:title>
  <dc:creator>Kiernan Shannon</dc:creator>
  <cp:lastModifiedBy>Baumard Estelle</cp:lastModifiedBy>
  <cp:revision>23</cp:revision>
  <dcterms:created xsi:type="dcterms:W3CDTF">2024-09-18T12:56:39Z</dcterms:created>
  <dcterms:modified xsi:type="dcterms:W3CDTF">2024-12-03T12:39:57Z</dcterms:modified>
</cp:coreProperties>
</file>