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22"/>
  </p:notesMasterIdLst>
  <p:sldIdLst>
    <p:sldId id="259" r:id="rId5"/>
    <p:sldId id="2793" r:id="rId6"/>
    <p:sldId id="2794" r:id="rId7"/>
    <p:sldId id="2785" r:id="rId8"/>
    <p:sldId id="2795" r:id="rId9"/>
    <p:sldId id="2802" r:id="rId10"/>
    <p:sldId id="2784" r:id="rId11"/>
    <p:sldId id="2799" r:id="rId12"/>
    <p:sldId id="2800" r:id="rId13"/>
    <p:sldId id="2796" r:id="rId14"/>
    <p:sldId id="2798" r:id="rId15"/>
    <p:sldId id="2803" r:id="rId16"/>
    <p:sldId id="2804" r:id="rId17"/>
    <p:sldId id="2805" r:id="rId18"/>
    <p:sldId id="2801" r:id="rId19"/>
    <p:sldId id="2797" r:id="rId20"/>
    <p:sldId id="31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066138-8691-0089-A60A-ECD0423DF3BF}" name="Stadler Dorothee" initials="SD" userId="S::dstadler@cencenelec.eu::541aec3d-3dac-4af0-99c3-e15cd3afe307" providerId="AD"/>
  <p188:author id="{EC7FA261-0A58-5B4C-C25B-7A555BC52DFB}" name="Baumard Estelle" initials="BE" userId="S::ebaumard@cencenelec.eu::4fab535e-a617-45e6-adfa-90c51d925b64" providerId="AD"/>
  <p188:author id="{700CC195-D424-B5BD-4BFA-76D820B23466}" name="Ascensao Goncalo" initials="AG" userId="S::gascensao@cencenelec.eu::795c32ad-0106-432f-9c71-1884c64b85ab" providerId="AD"/>
  <p188:author id="{8AF83FA7-615A-2EBE-E12F-CE384DB3CD48}" name="Alice Kasasian Brown" initials="AB" userId="S::alice.kasasian-brown_bsigroup.com#ext#@cencenelec.onmicrosoft.com::d122f178-059d-43ce-9f5a-3bcbbf1d5697" providerId="AD"/>
  <p188:author id="{0D969BD0-4380-A865-B466-C0BC4B059768}" name="Simon Sébastien" initials="SS" userId="S::ssimon@cencenelec.eu::882761ff-30ac-45e6-9a23-e4bebb34d72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6176"/>
    <a:srgbClr val="59B5C6"/>
    <a:srgbClr val="002A56"/>
    <a:srgbClr val="81C6FF"/>
    <a:srgbClr val="2F5597"/>
    <a:srgbClr val="DC533C"/>
    <a:srgbClr val="8BE1FF"/>
    <a:srgbClr val="FF7E79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91D4B0-E9B0-4B6F-9DEE-A5646ED4ABC3}" v="185" dt="2024-12-19T08:50:30.7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furth Melanie" userId="f9095d72-7000-406e-bda6-cf0747c289c0" providerId="ADAL" clId="{CD1F5E62-7343-4D16-B841-7C421F5C1626}"/>
    <pc:docChg chg="custSel addSld delSld modSld">
      <pc:chgData name="Herfurth Melanie" userId="f9095d72-7000-406e-bda6-cf0747c289c0" providerId="ADAL" clId="{CD1F5E62-7343-4D16-B841-7C421F5C1626}" dt="2024-12-16T14:29:34.012" v="1128" actId="2062"/>
      <pc:docMkLst>
        <pc:docMk/>
      </pc:docMkLst>
      <pc:sldChg chg="modSp new mod">
        <pc:chgData name="Herfurth Melanie" userId="f9095d72-7000-406e-bda6-cf0747c289c0" providerId="ADAL" clId="{CD1F5E62-7343-4D16-B841-7C421F5C1626}" dt="2024-12-16T14:15:20.181" v="924" actId="20577"/>
        <pc:sldMkLst>
          <pc:docMk/>
          <pc:sldMk cId="2120563113" sldId="2798"/>
        </pc:sldMkLst>
        <pc:spChg chg="mod">
          <ac:chgData name="Herfurth Melanie" userId="f9095d72-7000-406e-bda6-cf0747c289c0" providerId="ADAL" clId="{CD1F5E62-7343-4D16-B841-7C421F5C1626}" dt="2024-12-16T14:10:50.448" v="839" actId="20577"/>
          <ac:spMkLst>
            <pc:docMk/>
            <pc:sldMk cId="2120563113" sldId="2798"/>
            <ac:spMk id="2" creationId="{1FD167C5-00AF-122E-ABE9-4DF9880F016E}"/>
          </ac:spMkLst>
        </pc:spChg>
        <pc:spChg chg="mod">
          <ac:chgData name="Herfurth Melanie" userId="f9095d72-7000-406e-bda6-cf0747c289c0" providerId="ADAL" clId="{CD1F5E62-7343-4D16-B841-7C421F5C1626}" dt="2024-12-16T14:15:20.181" v="924" actId="20577"/>
          <ac:spMkLst>
            <pc:docMk/>
            <pc:sldMk cId="2120563113" sldId="2798"/>
            <ac:spMk id="3" creationId="{A665CFC0-D8C6-7617-6FF5-B0F461709462}"/>
          </ac:spMkLst>
        </pc:spChg>
      </pc:sldChg>
      <pc:sldChg chg="new del">
        <pc:chgData name="Herfurth Melanie" userId="f9095d72-7000-406e-bda6-cf0747c289c0" providerId="ADAL" clId="{CD1F5E62-7343-4D16-B841-7C421F5C1626}" dt="2024-12-16T14:21:42.389" v="926" actId="47"/>
        <pc:sldMkLst>
          <pc:docMk/>
          <pc:sldMk cId="776048341" sldId="2799"/>
        </pc:sldMkLst>
      </pc:sldChg>
      <pc:sldChg chg="addSp delSp modSp new mod">
        <pc:chgData name="Herfurth Melanie" userId="f9095d72-7000-406e-bda6-cf0747c289c0" providerId="ADAL" clId="{CD1F5E62-7343-4D16-B841-7C421F5C1626}" dt="2024-12-16T14:28:40.140" v="1107" actId="1076"/>
        <pc:sldMkLst>
          <pc:docMk/>
          <pc:sldMk cId="2634364161" sldId="2799"/>
        </pc:sldMkLst>
        <pc:spChg chg="mod">
          <ac:chgData name="Herfurth Melanie" userId="f9095d72-7000-406e-bda6-cf0747c289c0" providerId="ADAL" clId="{CD1F5E62-7343-4D16-B841-7C421F5C1626}" dt="2024-12-16T14:23:37.887" v="1021" actId="20577"/>
          <ac:spMkLst>
            <pc:docMk/>
            <pc:sldMk cId="2634364161" sldId="2799"/>
            <ac:spMk id="3" creationId="{59C32ACE-29B6-6106-CAC7-7773D777C40D}"/>
          </ac:spMkLst>
        </pc:spChg>
        <pc:graphicFrameChg chg="add mod modGraphic">
          <ac:chgData name="Herfurth Melanie" userId="f9095d72-7000-406e-bda6-cf0747c289c0" providerId="ADAL" clId="{CD1F5E62-7343-4D16-B841-7C421F5C1626}" dt="2024-12-16T14:28:40.140" v="1107" actId="1076"/>
          <ac:graphicFrameMkLst>
            <pc:docMk/>
            <pc:sldMk cId="2634364161" sldId="2799"/>
            <ac:graphicFrameMk id="7" creationId="{889704C9-E83F-737C-95F1-8EB0DB20F45A}"/>
          </ac:graphicFrameMkLst>
        </pc:graphicFrameChg>
      </pc:sldChg>
      <pc:sldChg chg="addSp delSp modSp new mod">
        <pc:chgData name="Herfurth Melanie" userId="f9095d72-7000-406e-bda6-cf0747c289c0" providerId="ADAL" clId="{CD1F5E62-7343-4D16-B841-7C421F5C1626}" dt="2024-12-16T14:29:34.012" v="1128" actId="2062"/>
        <pc:sldMkLst>
          <pc:docMk/>
          <pc:sldMk cId="1905701351" sldId="2800"/>
        </pc:sldMkLst>
        <pc:spChg chg="mod">
          <ac:chgData name="Herfurth Melanie" userId="f9095d72-7000-406e-bda6-cf0747c289c0" providerId="ADAL" clId="{CD1F5E62-7343-4D16-B841-7C421F5C1626}" dt="2024-12-16T14:25:56.351" v="1077" actId="20577"/>
          <ac:spMkLst>
            <pc:docMk/>
            <pc:sldMk cId="1905701351" sldId="2800"/>
            <ac:spMk id="3" creationId="{9C47AFC8-CA00-AB6A-993F-85F40E0CD171}"/>
          </ac:spMkLst>
        </pc:spChg>
        <pc:graphicFrameChg chg="add mod modGraphic">
          <ac:chgData name="Herfurth Melanie" userId="f9095d72-7000-406e-bda6-cf0747c289c0" providerId="ADAL" clId="{CD1F5E62-7343-4D16-B841-7C421F5C1626}" dt="2024-12-16T14:29:34.012" v="1128" actId="2062"/>
          <ac:graphicFrameMkLst>
            <pc:docMk/>
            <pc:sldMk cId="1905701351" sldId="2800"/>
            <ac:graphicFrameMk id="7" creationId="{7AE6A21F-4C57-B234-C913-3B5ED8A4DF60}"/>
          </ac:graphicFrameMkLst>
        </pc:graphicFrameChg>
      </pc:sldChg>
    </pc:docChg>
  </pc:docChgLst>
  <pc:docChgLst>
    <pc:chgData name="Baumard Estelle" userId="4fab535e-a617-45e6-adfa-90c51d925b64" providerId="ADAL" clId="{7691D4B0-E9B0-4B6F-9DEE-A5646ED4ABC3}"/>
    <pc:docChg chg="undo custSel addSld delSld modSld sldOrd delMainMaster">
      <pc:chgData name="Baumard Estelle" userId="4fab535e-a617-45e6-adfa-90c51d925b64" providerId="ADAL" clId="{7691D4B0-E9B0-4B6F-9DEE-A5646ED4ABC3}" dt="2024-12-20T10:20:14.197" v="7813"/>
      <pc:docMkLst>
        <pc:docMk/>
      </pc:docMkLst>
      <pc:sldChg chg="modSp mod">
        <pc:chgData name="Baumard Estelle" userId="4fab535e-a617-45e6-adfa-90c51d925b64" providerId="ADAL" clId="{7691D4B0-E9B0-4B6F-9DEE-A5646ED4ABC3}" dt="2024-12-20T10:20:14.197" v="7813"/>
        <pc:sldMkLst>
          <pc:docMk/>
          <pc:sldMk cId="1386764695" sldId="259"/>
        </pc:sldMkLst>
        <pc:spChg chg="mod">
          <ac:chgData name="Baumard Estelle" userId="4fab535e-a617-45e6-adfa-90c51d925b64" providerId="ADAL" clId="{7691D4B0-E9B0-4B6F-9DEE-A5646ED4ABC3}" dt="2024-12-20T10:19:22.967" v="7797" actId="14100"/>
          <ac:spMkLst>
            <pc:docMk/>
            <pc:sldMk cId="1386764695" sldId="259"/>
            <ac:spMk id="2" creationId="{45C050CF-D552-4155-B7DA-9731FA04BD76}"/>
          </ac:spMkLst>
        </pc:spChg>
        <pc:spChg chg="mod">
          <ac:chgData name="Baumard Estelle" userId="4fab535e-a617-45e6-adfa-90c51d925b64" providerId="ADAL" clId="{7691D4B0-E9B0-4B6F-9DEE-A5646ED4ABC3}" dt="2024-12-20T10:20:14.197" v="7813"/>
          <ac:spMkLst>
            <pc:docMk/>
            <pc:sldMk cId="1386764695" sldId="259"/>
            <ac:spMk id="4" creationId="{06AA01E9-C8C9-4DAF-B3CF-FE115963865E}"/>
          </ac:spMkLst>
        </pc:spChg>
      </pc:sldChg>
      <pc:sldChg chg="addSp delSp modSp mod delAnim modAnim modShow">
        <pc:chgData name="Baumard Estelle" userId="4fab535e-a617-45e6-adfa-90c51d925b64" providerId="ADAL" clId="{7691D4B0-E9B0-4B6F-9DEE-A5646ED4ABC3}" dt="2024-12-13T09:38:46.333" v="4965" actId="478"/>
        <pc:sldMkLst>
          <pc:docMk/>
          <pc:sldMk cId="2885709766" sldId="311"/>
        </pc:sldMkLst>
        <pc:picChg chg="add mod">
          <ac:chgData name="Baumard Estelle" userId="4fab535e-a617-45e6-adfa-90c51d925b64" providerId="ADAL" clId="{7691D4B0-E9B0-4B6F-9DEE-A5646ED4ABC3}" dt="2024-12-13T09:38:42.953" v="4964" actId="1076"/>
          <ac:picMkLst>
            <pc:docMk/>
            <pc:sldMk cId="2885709766" sldId="311"/>
            <ac:picMk id="12" creationId="{9E302B63-10AC-E1C9-46EF-C9BD7F302DAF}"/>
          </ac:picMkLst>
        </pc:picChg>
      </pc:sldChg>
      <pc:sldChg chg="del">
        <pc:chgData name="Baumard Estelle" userId="4fab535e-a617-45e6-adfa-90c51d925b64" providerId="ADAL" clId="{7691D4B0-E9B0-4B6F-9DEE-A5646ED4ABC3}" dt="2024-12-12T08:16:52.155" v="410" actId="47"/>
        <pc:sldMkLst>
          <pc:docMk/>
          <pc:sldMk cId="3873334385" sldId="2755"/>
        </pc:sldMkLst>
      </pc:sldChg>
      <pc:sldChg chg="del">
        <pc:chgData name="Baumard Estelle" userId="4fab535e-a617-45e6-adfa-90c51d925b64" providerId="ADAL" clId="{7691D4B0-E9B0-4B6F-9DEE-A5646ED4ABC3}" dt="2024-12-12T08:16:54.304" v="416" actId="47"/>
        <pc:sldMkLst>
          <pc:docMk/>
          <pc:sldMk cId="843706520" sldId="2762"/>
        </pc:sldMkLst>
      </pc:sldChg>
      <pc:sldChg chg="del">
        <pc:chgData name="Baumard Estelle" userId="4fab535e-a617-45e6-adfa-90c51d925b64" providerId="ADAL" clId="{7691D4B0-E9B0-4B6F-9DEE-A5646ED4ABC3}" dt="2024-12-12T08:16:53.564" v="414" actId="47"/>
        <pc:sldMkLst>
          <pc:docMk/>
          <pc:sldMk cId="1151734773" sldId="2765"/>
        </pc:sldMkLst>
      </pc:sldChg>
      <pc:sldChg chg="del">
        <pc:chgData name="Baumard Estelle" userId="4fab535e-a617-45e6-adfa-90c51d925b64" providerId="ADAL" clId="{7691D4B0-E9B0-4B6F-9DEE-A5646ED4ABC3}" dt="2024-12-12T08:16:55.192" v="418" actId="47"/>
        <pc:sldMkLst>
          <pc:docMk/>
          <pc:sldMk cId="324163459" sldId="2768"/>
        </pc:sldMkLst>
      </pc:sldChg>
      <pc:sldChg chg="del">
        <pc:chgData name="Baumard Estelle" userId="4fab535e-a617-45e6-adfa-90c51d925b64" providerId="ADAL" clId="{7691D4B0-E9B0-4B6F-9DEE-A5646ED4ABC3}" dt="2024-12-12T08:16:53.359" v="413" actId="47"/>
        <pc:sldMkLst>
          <pc:docMk/>
          <pc:sldMk cId="1780171867" sldId="2770"/>
        </pc:sldMkLst>
      </pc:sldChg>
      <pc:sldChg chg="del">
        <pc:chgData name="Baumard Estelle" userId="4fab535e-a617-45e6-adfa-90c51d925b64" providerId="ADAL" clId="{7691D4B0-E9B0-4B6F-9DEE-A5646ED4ABC3}" dt="2024-12-12T08:16:53.201" v="412" actId="47"/>
        <pc:sldMkLst>
          <pc:docMk/>
          <pc:sldMk cId="3873450238" sldId="2776"/>
        </pc:sldMkLst>
      </pc:sldChg>
      <pc:sldChg chg="del">
        <pc:chgData name="Baumard Estelle" userId="4fab535e-a617-45e6-adfa-90c51d925b64" providerId="ADAL" clId="{7691D4B0-E9B0-4B6F-9DEE-A5646ED4ABC3}" dt="2024-12-12T08:16:54.509" v="417" actId="47"/>
        <pc:sldMkLst>
          <pc:docMk/>
          <pc:sldMk cId="1877844467" sldId="2778"/>
        </pc:sldMkLst>
      </pc:sldChg>
      <pc:sldChg chg="del">
        <pc:chgData name="Baumard Estelle" userId="4fab535e-a617-45e6-adfa-90c51d925b64" providerId="ADAL" clId="{7691D4B0-E9B0-4B6F-9DEE-A5646ED4ABC3}" dt="2024-12-12T08:24:58.689" v="571" actId="47"/>
        <pc:sldMkLst>
          <pc:docMk/>
          <pc:sldMk cId="2575443884" sldId="2779"/>
        </pc:sldMkLst>
      </pc:sldChg>
      <pc:sldChg chg="del">
        <pc:chgData name="Baumard Estelle" userId="4fab535e-a617-45e6-adfa-90c51d925b64" providerId="ADAL" clId="{7691D4B0-E9B0-4B6F-9DEE-A5646ED4ABC3}" dt="2024-12-12T08:16:54.020" v="415" actId="47"/>
        <pc:sldMkLst>
          <pc:docMk/>
          <pc:sldMk cId="2194257781" sldId="2781"/>
        </pc:sldMkLst>
      </pc:sldChg>
      <pc:sldChg chg="addSp delSp modSp del mod">
        <pc:chgData name="Baumard Estelle" userId="4fab535e-a617-45e6-adfa-90c51d925b64" providerId="ADAL" clId="{7691D4B0-E9B0-4B6F-9DEE-A5646ED4ABC3}" dt="2024-12-13T08:50:22.584" v="2474" actId="47"/>
        <pc:sldMkLst>
          <pc:docMk/>
          <pc:sldMk cId="458375470" sldId="2782"/>
        </pc:sldMkLst>
      </pc:sldChg>
      <pc:sldChg chg="del">
        <pc:chgData name="Baumard Estelle" userId="4fab535e-a617-45e6-adfa-90c51d925b64" providerId="ADAL" clId="{7691D4B0-E9B0-4B6F-9DEE-A5646ED4ABC3}" dt="2024-12-12T08:16:52.493" v="411" actId="47"/>
        <pc:sldMkLst>
          <pc:docMk/>
          <pc:sldMk cId="4084040669" sldId="2783"/>
        </pc:sldMkLst>
      </pc:sldChg>
      <pc:sldChg chg="addSp delSp modSp add mod">
        <pc:chgData name="Baumard Estelle" userId="4fab535e-a617-45e6-adfa-90c51d925b64" providerId="ADAL" clId="{7691D4B0-E9B0-4B6F-9DEE-A5646ED4ABC3}" dt="2024-12-18T15:07:56.600" v="7530" actId="20577"/>
        <pc:sldMkLst>
          <pc:docMk/>
          <pc:sldMk cId="4213035623" sldId="2784"/>
        </pc:sldMkLst>
        <pc:spChg chg="mod">
          <ac:chgData name="Baumard Estelle" userId="4fab535e-a617-45e6-adfa-90c51d925b64" providerId="ADAL" clId="{7691D4B0-E9B0-4B6F-9DEE-A5646ED4ABC3}" dt="2024-12-13T09:24:32.148" v="3821" actId="20577"/>
          <ac:spMkLst>
            <pc:docMk/>
            <pc:sldMk cId="4213035623" sldId="2784"/>
            <ac:spMk id="2" creationId="{3CFDFD90-F16C-67D1-241B-54B69A5D42C1}"/>
          </ac:spMkLst>
        </pc:spChg>
        <pc:spChg chg="mod">
          <ac:chgData name="Baumard Estelle" userId="4fab535e-a617-45e6-adfa-90c51d925b64" providerId="ADAL" clId="{7691D4B0-E9B0-4B6F-9DEE-A5646ED4ABC3}" dt="2024-12-18T15:07:56.600" v="7530" actId="20577"/>
          <ac:spMkLst>
            <pc:docMk/>
            <pc:sldMk cId="4213035623" sldId="2784"/>
            <ac:spMk id="9" creationId="{895ECF53-69A2-CFF0-318E-BCF3E708CA87}"/>
          </ac:spMkLst>
        </pc:spChg>
        <pc:spChg chg="add mod">
          <ac:chgData name="Baumard Estelle" userId="4fab535e-a617-45e6-adfa-90c51d925b64" providerId="ADAL" clId="{7691D4B0-E9B0-4B6F-9DEE-A5646ED4ABC3}" dt="2024-12-13T09:42:47.473" v="4987" actId="1076"/>
          <ac:spMkLst>
            <pc:docMk/>
            <pc:sldMk cId="4213035623" sldId="2784"/>
            <ac:spMk id="11" creationId="{95BC1201-DE32-0BD2-6457-CCCF810D79B9}"/>
          </ac:spMkLst>
        </pc:spChg>
        <pc:spChg chg="add mod">
          <ac:chgData name="Baumard Estelle" userId="4fab535e-a617-45e6-adfa-90c51d925b64" providerId="ADAL" clId="{7691D4B0-E9B0-4B6F-9DEE-A5646ED4ABC3}" dt="2024-12-13T10:11:12.492" v="6041" actId="14100"/>
          <ac:spMkLst>
            <pc:docMk/>
            <pc:sldMk cId="4213035623" sldId="2784"/>
            <ac:spMk id="12" creationId="{F485504C-20E3-3270-FBD4-612658AACD0A}"/>
          </ac:spMkLst>
        </pc:spChg>
        <pc:spChg chg="add mod ord">
          <ac:chgData name="Baumard Estelle" userId="4fab535e-a617-45e6-adfa-90c51d925b64" providerId="ADAL" clId="{7691D4B0-E9B0-4B6F-9DEE-A5646ED4ABC3}" dt="2024-12-13T09:42:29.047" v="4980" actId="14100"/>
          <ac:spMkLst>
            <pc:docMk/>
            <pc:sldMk cId="4213035623" sldId="2784"/>
            <ac:spMk id="13" creationId="{3E6420C3-71FC-D005-383F-AC7A5FF76860}"/>
          </ac:spMkLst>
        </pc:spChg>
        <pc:picChg chg="add mod">
          <ac:chgData name="Baumard Estelle" userId="4fab535e-a617-45e6-adfa-90c51d925b64" providerId="ADAL" clId="{7691D4B0-E9B0-4B6F-9DEE-A5646ED4ABC3}" dt="2024-12-13T09:42:34.318" v="4983" actId="1076"/>
          <ac:picMkLst>
            <pc:docMk/>
            <pc:sldMk cId="4213035623" sldId="2784"/>
            <ac:picMk id="10" creationId="{7B6742CE-CCD7-9F68-6B55-D861DA093976}"/>
          </ac:picMkLst>
        </pc:picChg>
      </pc:sldChg>
      <pc:sldChg chg="addSp delSp modSp add mod ord">
        <pc:chgData name="Baumard Estelle" userId="4fab535e-a617-45e6-adfa-90c51d925b64" providerId="ADAL" clId="{7691D4B0-E9B0-4B6F-9DEE-A5646ED4ABC3}" dt="2024-12-13T08:50:09.766" v="2472" actId="20577"/>
        <pc:sldMkLst>
          <pc:docMk/>
          <pc:sldMk cId="3050204475" sldId="2785"/>
        </pc:sldMkLst>
        <pc:spChg chg="mod">
          <ac:chgData name="Baumard Estelle" userId="4fab535e-a617-45e6-adfa-90c51d925b64" providerId="ADAL" clId="{7691D4B0-E9B0-4B6F-9DEE-A5646ED4ABC3}" dt="2024-12-12T08:15:07.505" v="118" actId="313"/>
          <ac:spMkLst>
            <pc:docMk/>
            <pc:sldMk cId="3050204475" sldId="2785"/>
            <ac:spMk id="2" creationId="{3CFDFD90-F16C-67D1-241B-54B69A5D42C1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8" creationId="{EED5DD60-FD47-05B9-73F2-71BD1CF61E4E}"/>
          </ac:spMkLst>
        </pc:spChg>
        <pc:spChg chg="mod">
          <ac:chgData name="Baumard Estelle" userId="4fab535e-a617-45e6-adfa-90c51d925b64" providerId="ADAL" clId="{7691D4B0-E9B0-4B6F-9DEE-A5646ED4ABC3}" dt="2024-12-13T08:47:40.053" v="2352" actId="1076"/>
          <ac:spMkLst>
            <pc:docMk/>
            <pc:sldMk cId="3050204475" sldId="2785"/>
            <ac:spMk id="9" creationId="{895ECF53-69A2-CFF0-318E-BCF3E708CA87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10" creationId="{5B89A771-EE62-2C20-105D-7CD8F94A0CC3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11" creationId="{350632B7-071B-7C86-0802-AE12D5568BAA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12" creationId="{34FEC769-9715-593E-965C-739251DD741B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13" creationId="{0D5E15C7-77BE-CBB5-ED37-34188747694D}"/>
          </ac:spMkLst>
        </pc:spChg>
        <pc:spChg chg="add mod">
          <ac:chgData name="Baumard Estelle" userId="4fab535e-a617-45e6-adfa-90c51d925b64" providerId="ADAL" clId="{7691D4B0-E9B0-4B6F-9DEE-A5646ED4ABC3}" dt="2024-12-13T08:50:09.766" v="2472" actId="20577"/>
          <ac:spMkLst>
            <pc:docMk/>
            <pc:sldMk cId="3050204475" sldId="2785"/>
            <ac:spMk id="14" creationId="{F8CE5832-AD01-15AF-1864-8DA392813D2C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15" creationId="{A2391BF7-B75F-B7BA-BA11-A92F857DDC47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16" creationId="{0CA83A72-609B-9FDE-D6C8-59DE1BB838DF}"/>
          </ac:spMkLst>
        </pc:spChg>
        <pc:spChg chg="add mod">
          <ac:chgData name="Baumard Estelle" userId="4fab535e-a617-45e6-adfa-90c51d925b64" providerId="ADAL" clId="{7691D4B0-E9B0-4B6F-9DEE-A5646ED4ABC3}" dt="2024-12-13T08:48:02.945" v="2354" actId="1076"/>
          <ac:spMkLst>
            <pc:docMk/>
            <pc:sldMk cId="3050204475" sldId="2785"/>
            <ac:spMk id="17" creationId="{2FFECCF0-3BE0-3D9F-E575-8A8DBEB99E30}"/>
          </ac:spMkLst>
        </pc:spChg>
        <pc:spChg chg="add mod ord">
          <ac:chgData name="Baumard Estelle" userId="4fab535e-a617-45e6-adfa-90c51d925b64" providerId="ADAL" clId="{7691D4B0-E9B0-4B6F-9DEE-A5646ED4ABC3}" dt="2024-12-13T08:47:35.722" v="2351" actId="1076"/>
          <ac:spMkLst>
            <pc:docMk/>
            <pc:sldMk cId="3050204475" sldId="2785"/>
            <ac:spMk id="24" creationId="{40580EEB-817F-A5F6-BF04-D6F3DA390190}"/>
          </ac:spMkLst>
        </pc:spChg>
        <pc:spChg chg="add mod">
          <ac:chgData name="Baumard Estelle" userId="4fab535e-a617-45e6-adfa-90c51d925b64" providerId="ADAL" clId="{7691D4B0-E9B0-4B6F-9DEE-A5646ED4ABC3}" dt="2024-12-13T08:48:33.107" v="2380" actId="115"/>
          <ac:spMkLst>
            <pc:docMk/>
            <pc:sldMk cId="3050204475" sldId="2785"/>
            <ac:spMk id="28" creationId="{87A950B0-E0C1-7665-3C21-A6CFF4C27C0C}"/>
          </ac:spMkLst>
        </pc:spChg>
        <pc:spChg chg="add mod">
          <ac:chgData name="Baumard Estelle" userId="4fab535e-a617-45e6-adfa-90c51d925b64" providerId="ADAL" clId="{7691D4B0-E9B0-4B6F-9DEE-A5646ED4ABC3}" dt="2024-12-13T08:48:43.235" v="2382" actId="1076"/>
          <ac:spMkLst>
            <pc:docMk/>
            <pc:sldMk cId="3050204475" sldId="2785"/>
            <ac:spMk id="29" creationId="{22F90007-E0D5-6BF4-54E1-8828CB092CFC}"/>
          </ac:spMkLst>
        </pc:spChg>
        <pc:spChg chg="add mod">
          <ac:chgData name="Baumard Estelle" userId="4fab535e-a617-45e6-adfa-90c51d925b64" providerId="ADAL" clId="{7691D4B0-E9B0-4B6F-9DEE-A5646ED4ABC3}" dt="2024-12-13T08:49:19.207" v="2438" actId="20577"/>
          <ac:spMkLst>
            <pc:docMk/>
            <pc:sldMk cId="3050204475" sldId="2785"/>
            <ac:spMk id="30" creationId="{3BF87B30-FD03-8116-6FDA-275C15FA2D77}"/>
          </ac:spMkLst>
        </pc:spChg>
        <pc:spChg chg="add mod">
          <ac:chgData name="Baumard Estelle" userId="4fab535e-a617-45e6-adfa-90c51d925b64" providerId="ADAL" clId="{7691D4B0-E9B0-4B6F-9DEE-A5646ED4ABC3}" dt="2024-12-13T08:49:36.440" v="2443" actId="2085"/>
          <ac:spMkLst>
            <pc:docMk/>
            <pc:sldMk cId="3050204475" sldId="2785"/>
            <ac:spMk id="31" creationId="{3D3D31D7-09AB-1172-CF6F-6FBE6F1A7ACA}"/>
          </ac:spMkLst>
        </pc:spChg>
        <pc:spChg chg="add mod">
          <ac:chgData name="Baumard Estelle" userId="4fab535e-a617-45e6-adfa-90c51d925b64" providerId="ADAL" clId="{7691D4B0-E9B0-4B6F-9DEE-A5646ED4ABC3}" dt="2024-12-13T08:50:02.306" v="2470" actId="1076"/>
          <ac:spMkLst>
            <pc:docMk/>
            <pc:sldMk cId="3050204475" sldId="2785"/>
            <ac:spMk id="32" creationId="{5BDDC1BC-D778-B64E-CABF-E7775F9B3C74}"/>
          </ac:spMkLst>
        </pc:spChg>
        <pc:picChg chg="add mod">
          <ac:chgData name="Baumard Estelle" userId="4fab535e-a617-45e6-adfa-90c51d925b64" providerId="ADAL" clId="{7691D4B0-E9B0-4B6F-9DEE-A5646ED4ABC3}" dt="2024-12-13T08:47:25.852" v="2349" actId="1076"/>
          <ac:picMkLst>
            <pc:docMk/>
            <pc:sldMk cId="3050204475" sldId="2785"/>
            <ac:picMk id="23" creationId="{AD617362-79AB-9FEE-149B-53299E811CF0}"/>
          </ac:picMkLst>
        </pc:picChg>
      </pc:sldChg>
      <pc:sldChg chg="modSp add del mod">
        <pc:chgData name="Baumard Estelle" userId="4fab535e-a617-45e6-adfa-90c51d925b64" providerId="ADAL" clId="{7691D4B0-E9B0-4B6F-9DEE-A5646ED4ABC3}" dt="2024-12-12T08:24:57.817" v="570" actId="47"/>
        <pc:sldMkLst>
          <pc:docMk/>
          <pc:sldMk cId="4034147513" sldId="2786"/>
        </pc:sldMkLst>
      </pc:sldChg>
      <pc:sldChg chg="addSp delSp modSp add del mod">
        <pc:chgData name="Baumard Estelle" userId="4fab535e-a617-45e6-adfa-90c51d925b64" providerId="ADAL" clId="{7691D4B0-E9B0-4B6F-9DEE-A5646ED4ABC3}" dt="2024-12-12T09:39:34.825" v="1206" actId="47"/>
        <pc:sldMkLst>
          <pc:docMk/>
          <pc:sldMk cId="350684484" sldId="2787"/>
        </pc:sldMkLst>
      </pc:sldChg>
      <pc:sldChg chg="modSp add del mod">
        <pc:chgData name="Baumard Estelle" userId="4fab535e-a617-45e6-adfa-90c51d925b64" providerId="ADAL" clId="{7691D4B0-E9B0-4B6F-9DEE-A5646ED4ABC3}" dt="2024-12-12T09:43:49.537" v="1488" actId="47"/>
        <pc:sldMkLst>
          <pc:docMk/>
          <pc:sldMk cId="2352412658" sldId="2788"/>
        </pc:sldMkLst>
      </pc:sldChg>
      <pc:sldChg chg="modSp add del mod ord">
        <pc:chgData name="Baumard Estelle" userId="4fab535e-a617-45e6-adfa-90c51d925b64" providerId="ADAL" clId="{7691D4B0-E9B0-4B6F-9DEE-A5646ED4ABC3}" dt="2024-12-12T09:39:33.641" v="1205" actId="47"/>
        <pc:sldMkLst>
          <pc:docMk/>
          <pc:sldMk cId="1740971437" sldId="2789"/>
        </pc:sldMkLst>
      </pc:sldChg>
      <pc:sldChg chg="modSp add del mod">
        <pc:chgData name="Baumard Estelle" userId="4fab535e-a617-45e6-adfa-90c51d925b64" providerId="ADAL" clId="{7691D4B0-E9B0-4B6F-9DEE-A5646ED4ABC3}" dt="2024-12-12T09:43:50.044" v="1489" actId="47"/>
        <pc:sldMkLst>
          <pc:docMk/>
          <pc:sldMk cId="884295803" sldId="2790"/>
        </pc:sldMkLst>
      </pc:sldChg>
      <pc:sldChg chg="addSp modSp add del mod">
        <pc:chgData name="Baumard Estelle" userId="4fab535e-a617-45e6-adfa-90c51d925b64" providerId="ADAL" clId="{7691D4B0-E9B0-4B6F-9DEE-A5646ED4ABC3}" dt="2024-12-18T10:26:48.263" v="6773" actId="47"/>
        <pc:sldMkLst>
          <pc:docMk/>
          <pc:sldMk cId="3940278022" sldId="2791"/>
        </pc:sldMkLst>
      </pc:sldChg>
      <pc:sldChg chg="new del">
        <pc:chgData name="Baumard Estelle" userId="4fab535e-a617-45e6-adfa-90c51d925b64" providerId="ADAL" clId="{7691D4B0-E9B0-4B6F-9DEE-A5646ED4ABC3}" dt="2024-12-12T08:44:11.195" v="599" actId="47"/>
        <pc:sldMkLst>
          <pc:docMk/>
          <pc:sldMk cId="605269448" sldId="2792"/>
        </pc:sldMkLst>
      </pc:sldChg>
      <pc:sldChg chg="modSp add del mod ord">
        <pc:chgData name="Baumard Estelle" userId="4fab535e-a617-45e6-adfa-90c51d925b64" providerId="ADAL" clId="{7691D4B0-E9B0-4B6F-9DEE-A5646ED4ABC3}" dt="2024-12-12T09:39:32.923" v="1204" actId="47"/>
        <pc:sldMkLst>
          <pc:docMk/>
          <pc:sldMk cId="1804077850" sldId="2792"/>
        </pc:sldMkLst>
      </pc:sldChg>
      <pc:sldChg chg="add del">
        <pc:chgData name="Baumard Estelle" userId="4fab535e-a617-45e6-adfa-90c51d925b64" providerId="ADAL" clId="{7691D4B0-E9B0-4B6F-9DEE-A5646ED4ABC3}" dt="2024-12-19T08:50:30.753" v="7709" actId="47"/>
        <pc:sldMkLst>
          <pc:docMk/>
          <pc:sldMk cId="3217342061" sldId="2792"/>
        </pc:sldMkLst>
      </pc:sldChg>
      <pc:sldChg chg="addSp delSp modSp add mod ord">
        <pc:chgData name="Baumard Estelle" userId="4fab535e-a617-45e6-adfa-90c51d925b64" providerId="ADAL" clId="{7691D4B0-E9B0-4B6F-9DEE-A5646ED4ABC3}" dt="2024-12-19T08:42:47.226" v="7708"/>
        <pc:sldMkLst>
          <pc:docMk/>
          <pc:sldMk cId="427024614" sldId="2793"/>
        </pc:sldMkLst>
        <pc:spChg chg="mod">
          <ac:chgData name="Baumard Estelle" userId="4fab535e-a617-45e6-adfa-90c51d925b64" providerId="ADAL" clId="{7691D4B0-E9B0-4B6F-9DEE-A5646ED4ABC3}" dt="2024-12-13T08:50:32.435" v="2486" actId="20577"/>
          <ac:spMkLst>
            <pc:docMk/>
            <pc:sldMk cId="427024614" sldId="2793"/>
            <ac:spMk id="2" creationId="{3CFDFD90-F16C-67D1-241B-54B69A5D42C1}"/>
          </ac:spMkLst>
        </pc:spChg>
        <pc:graphicFrameChg chg="add mod modGraphic">
          <ac:chgData name="Baumard Estelle" userId="4fab535e-a617-45e6-adfa-90c51d925b64" providerId="ADAL" clId="{7691D4B0-E9B0-4B6F-9DEE-A5646ED4ABC3}" dt="2024-12-13T08:54:17.063" v="2767" actId="404"/>
          <ac:graphicFrameMkLst>
            <pc:docMk/>
            <pc:sldMk cId="427024614" sldId="2793"/>
            <ac:graphicFrameMk id="3" creationId="{8E3C6DA5-8F94-3142-AE01-361DD559A9FA}"/>
          </ac:graphicFrameMkLst>
        </pc:graphicFrameChg>
      </pc:sldChg>
      <pc:sldChg chg="add del">
        <pc:chgData name="Baumard Estelle" userId="4fab535e-a617-45e6-adfa-90c51d925b64" providerId="ADAL" clId="{7691D4B0-E9B0-4B6F-9DEE-A5646ED4ABC3}" dt="2024-12-12T09:09:26.859" v="627" actId="47"/>
        <pc:sldMkLst>
          <pc:docMk/>
          <pc:sldMk cId="670394987" sldId="2793"/>
        </pc:sldMkLst>
      </pc:sldChg>
      <pc:sldChg chg="modSp add mod">
        <pc:chgData name="Baumard Estelle" userId="4fab535e-a617-45e6-adfa-90c51d925b64" providerId="ADAL" clId="{7691D4B0-E9B0-4B6F-9DEE-A5646ED4ABC3}" dt="2024-12-18T10:41:12.315" v="7494" actId="403"/>
        <pc:sldMkLst>
          <pc:docMk/>
          <pc:sldMk cId="533856781" sldId="2794"/>
        </pc:sldMkLst>
        <pc:spChg chg="mod">
          <ac:chgData name="Baumard Estelle" userId="4fab535e-a617-45e6-adfa-90c51d925b64" providerId="ADAL" clId="{7691D4B0-E9B0-4B6F-9DEE-A5646ED4ABC3}" dt="2024-12-18T10:41:12.315" v="7494" actId="403"/>
          <ac:spMkLst>
            <pc:docMk/>
            <pc:sldMk cId="533856781" sldId="2794"/>
            <ac:spMk id="9" creationId="{895ECF53-69A2-CFF0-318E-BCF3E708CA87}"/>
          </ac:spMkLst>
        </pc:spChg>
      </pc:sldChg>
      <pc:sldChg chg="addSp delSp modSp add mod delCm">
        <pc:chgData name="Baumard Estelle" userId="4fab535e-a617-45e6-adfa-90c51d925b64" providerId="ADAL" clId="{7691D4B0-E9B0-4B6F-9DEE-A5646ED4ABC3}" dt="2024-12-19T07:47:45.407" v="7690" actId="1076"/>
        <pc:sldMkLst>
          <pc:docMk/>
          <pc:sldMk cId="957100663" sldId="2795"/>
        </pc:sldMkLst>
        <pc:spChg chg="mod">
          <ac:chgData name="Baumard Estelle" userId="4fab535e-a617-45e6-adfa-90c51d925b64" providerId="ADAL" clId="{7691D4B0-E9B0-4B6F-9DEE-A5646ED4ABC3}" dt="2024-12-13T08:55:31.759" v="2835" actId="20577"/>
          <ac:spMkLst>
            <pc:docMk/>
            <pc:sldMk cId="957100663" sldId="2795"/>
            <ac:spMk id="2" creationId="{3CFDFD90-F16C-67D1-241B-54B69A5D42C1}"/>
          </ac:spMkLst>
        </pc:spChg>
        <pc:spChg chg="add mod">
          <ac:chgData name="Baumard Estelle" userId="4fab535e-a617-45e6-adfa-90c51d925b64" providerId="ADAL" clId="{7691D4B0-E9B0-4B6F-9DEE-A5646ED4ABC3}" dt="2024-12-19T07:47:45.407" v="7690" actId="1076"/>
          <ac:spMkLst>
            <pc:docMk/>
            <pc:sldMk cId="957100663" sldId="2795"/>
            <ac:spMk id="4" creationId="{8D0429D4-9CC3-E2B1-468C-D091EFF386F6}"/>
          </ac:spMkLst>
        </pc:spChg>
        <pc:spChg chg="add mod">
          <ac:chgData name="Baumard Estelle" userId="4fab535e-a617-45e6-adfa-90c51d925b64" providerId="ADAL" clId="{7691D4B0-E9B0-4B6F-9DEE-A5646ED4ABC3}" dt="2024-12-19T07:47:45.407" v="7690" actId="1076"/>
          <ac:spMkLst>
            <pc:docMk/>
            <pc:sldMk cId="957100663" sldId="2795"/>
            <ac:spMk id="25" creationId="{0F089FCA-457D-3C3C-2BA1-589A863EA2F1}"/>
          </ac:spMkLst>
        </pc:spChg>
        <pc:spChg chg="add del mod">
          <ac:chgData name="Baumard Estelle" userId="4fab535e-a617-45e6-adfa-90c51d925b64" providerId="ADAL" clId="{7691D4B0-E9B0-4B6F-9DEE-A5646ED4ABC3}" dt="2024-12-19T07:46:51.855" v="7659" actId="478"/>
          <ac:spMkLst>
            <pc:docMk/>
            <pc:sldMk cId="957100663" sldId="2795"/>
            <ac:spMk id="26" creationId="{F472B44D-D079-6827-EA97-B48303A6DC18}"/>
          </ac:spMkLst>
        </pc:spChg>
        <pc:spChg chg="add mod">
          <ac:chgData name="Baumard Estelle" userId="4fab535e-a617-45e6-adfa-90c51d925b64" providerId="ADAL" clId="{7691D4B0-E9B0-4B6F-9DEE-A5646ED4ABC3}" dt="2024-12-19T07:47:21.936" v="7686" actId="20577"/>
          <ac:spMkLst>
            <pc:docMk/>
            <pc:sldMk cId="957100663" sldId="2795"/>
            <ac:spMk id="27" creationId="{81884199-40AF-BF9A-82E0-7B25025CD808}"/>
          </ac:spMkLst>
        </pc:spChg>
        <pc:spChg chg="add del mod">
          <ac:chgData name="Baumard Estelle" userId="4fab535e-a617-45e6-adfa-90c51d925b64" providerId="ADAL" clId="{7691D4B0-E9B0-4B6F-9DEE-A5646ED4ABC3}" dt="2024-12-19T07:46:47.544" v="7657" actId="478"/>
          <ac:spMkLst>
            <pc:docMk/>
            <pc:sldMk cId="957100663" sldId="2795"/>
            <ac:spMk id="35" creationId="{1764A625-5C89-94BF-260F-6354B34769E5}"/>
          </ac:spMkLst>
        </pc:spChg>
        <pc:spChg chg="add del mod">
          <ac:chgData name="Baumard Estelle" userId="4fab535e-a617-45e6-adfa-90c51d925b64" providerId="ADAL" clId="{7691D4B0-E9B0-4B6F-9DEE-A5646ED4ABC3}" dt="2024-12-19T07:46:49.704" v="7658" actId="478"/>
          <ac:spMkLst>
            <pc:docMk/>
            <pc:sldMk cId="957100663" sldId="2795"/>
            <ac:spMk id="39" creationId="{2EFF3DD2-5B6A-A0F3-90E3-7FFAD7676C33}"/>
          </ac:spMkLst>
        </pc:spChg>
        <pc:spChg chg="add mod">
          <ac:chgData name="Baumard Estelle" userId="4fab535e-a617-45e6-adfa-90c51d925b64" providerId="ADAL" clId="{7691D4B0-E9B0-4B6F-9DEE-A5646ED4ABC3}" dt="2024-12-19T07:47:39.122" v="7689" actId="14100"/>
          <ac:spMkLst>
            <pc:docMk/>
            <pc:sldMk cId="957100663" sldId="2795"/>
            <ac:spMk id="40" creationId="{F1875A25-5B0C-6A83-1700-58B79BC5E7E9}"/>
          </ac:spMkLst>
        </pc:spChg>
        <pc:spChg chg="add mod">
          <ac:chgData name="Baumard Estelle" userId="4fab535e-a617-45e6-adfa-90c51d925b64" providerId="ADAL" clId="{7691D4B0-E9B0-4B6F-9DEE-A5646ED4ABC3}" dt="2024-12-13T09:17:36.595" v="3608" actId="1076"/>
          <ac:spMkLst>
            <pc:docMk/>
            <pc:sldMk cId="957100663" sldId="2795"/>
            <ac:spMk id="41" creationId="{A228E609-1598-C714-1166-D8CF8305A381}"/>
          </ac:spMkLst>
        </pc:spChg>
        <pc:spChg chg="add del mod">
          <ac:chgData name="Baumard Estelle" userId="4fab535e-a617-45e6-adfa-90c51d925b64" providerId="ADAL" clId="{7691D4B0-E9B0-4B6F-9DEE-A5646ED4ABC3}" dt="2024-12-19T07:46:52.893" v="7660" actId="478"/>
          <ac:spMkLst>
            <pc:docMk/>
            <pc:sldMk cId="957100663" sldId="2795"/>
            <ac:spMk id="42" creationId="{875429EA-EAC3-4E1F-6662-62850E592899}"/>
          </ac:spMkLst>
        </pc:spChg>
        <pc:spChg chg="add mod">
          <ac:chgData name="Baumard Estelle" userId="4fab535e-a617-45e6-adfa-90c51d925b64" providerId="ADAL" clId="{7691D4B0-E9B0-4B6F-9DEE-A5646ED4ABC3}" dt="2024-12-13T09:23:17.695" v="3751" actId="14100"/>
          <ac:spMkLst>
            <pc:docMk/>
            <pc:sldMk cId="957100663" sldId="2795"/>
            <ac:spMk id="43" creationId="{299C5795-2211-BFDD-9FB9-3F7F88056B88}"/>
          </ac:spMkLst>
        </pc:spChg>
        <pc:spChg chg="add mod">
          <ac:chgData name="Baumard Estelle" userId="4fab535e-a617-45e6-adfa-90c51d925b64" providerId="ADAL" clId="{7691D4B0-E9B0-4B6F-9DEE-A5646ED4ABC3}" dt="2024-12-13T09:23:20.435" v="3752" actId="1076"/>
          <ac:spMkLst>
            <pc:docMk/>
            <pc:sldMk cId="957100663" sldId="2795"/>
            <ac:spMk id="45" creationId="{CAAF50FA-F37A-CBA8-651C-013CC16C3E6D}"/>
          </ac:spMkLst>
        </pc:spChg>
        <pc:spChg chg="add mod">
          <ac:chgData name="Baumard Estelle" userId="4fab535e-a617-45e6-adfa-90c51d925b64" providerId="ADAL" clId="{7691D4B0-E9B0-4B6F-9DEE-A5646ED4ABC3}" dt="2024-12-13T09:23:23.935" v="3753" actId="1076"/>
          <ac:spMkLst>
            <pc:docMk/>
            <pc:sldMk cId="957100663" sldId="2795"/>
            <ac:spMk id="47" creationId="{B9C9F077-F3C5-07DD-A1F9-2639A4BB29B5}"/>
          </ac:spMkLst>
        </pc:spChg>
        <pc:spChg chg="add mod">
          <ac:chgData name="Baumard Estelle" userId="4fab535e-a617-45e6-adfa-90c51d925b64" providerId="ADAL" clId="{7691D4B0-E9B0-4B6F-9DEE-A5646ED4ABC3}" dt="2024-12-13T09:36:19.169" v="4910" actId="14100"/>
          <ac:spMkLst>
            <pc:docMk/>
            <pc:sldMk cId="957100663" sldId="2795"/>
            <ac:spMk id="48" creationId="{9B46D1EC-6D55-DFFE-BB96-F19C6930EA8A}"/>
          </ac:spMkLst>
        </pc:spChg>
        <pc:picChg chg="add mod">
          <ac:chgData name="Baumard Estelle" userId="4fab535e-a617-45e6-adfa-90c51d925b64" providerId="ADAL" clId="{7691D4B0-E9B0-4B6F-9DEE-A5646ED4ABC3}" dt="2024-12-19T07:47:45.407" v="7690" actId="1076"/>
          <ac:picMkLst>
            <pc:docMk/>
            <pc:sldMk cId="957100663" sldId="2795"/>
            <ac:picMk id="3" creationId="{605D72D1-9768-BAAD-FDE3-933CE0DC41F2}"/>
          </ac:picMkLst>
        </pc:picChg>
        <pc:picChg chg="add mod">
          <ac:chgData name="Baumard Estelle" userId="4fab535e-a617-45e6-adfa-90c51d925b64" providerId="ADAL" clId="{7691D4B0-E9B0-4B6F-9DEE-A5646ED4ABC3}" dt="2024-12-19T07:47:45.407" v="7690" actId="1076"/>
          <ac:picMkLst>
            <pc:docMk/>
            <pc:sldMk cId="957100663" sldId="2795"/>
            <ac:picMk id="21" creationId="{7351956E-F764-3A1A-F74F-3546D59C5496}"/>
          </ac:picMkLst>
        </pc:picChg>
        <pc:picChg chg="add del mod">
          <ac:chgData name="Baumard Estelle" userId="4fab535e-a617-45e6-adfa-90c51d925b64" providerId="ADAL" clId="{7691D4B0-E9B0-4B6F-9DEE-A5646ED4ABC3}" dt="2024-12-19T07:46:43.408" v="7656" actId="478"/>
          <ac:picMkLst>
            <pc:docMk/>
            <pc:sldMk cId="957100663" sldId="2795"/>
            <ac:picMk id="37" creationId="{69478B77-F3E2-3D23-0575-D1CB8B0A6C0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aumard Estelle" userId="4fab535e-a617-45e6-adfa-90c51d925b64" providerId="ADAL" clId="{7691D4B0-E9B0-4B6F-9DEE-A5646ED4ABC3}" dt="2024-12-19T07:47:09.986" v="7682"/>
              <pc2:cmMkLst xmlns:pc2="http://schemas.microsoft.com/office/powerpoint/2019/9/main/command">
                <pc:docMk/>
                <pc:sldMk cId="957100663" sldId="2795"/>
                <pc2:cmMk id="{8116EFD6-8B2E-4163-B1B5-C25FD6E3813A}"/>
              </pc2:cmMkLst>
            </pc226:cmChg>
          </p:ext>
        </pc:extLst>
      </pc:sldChg>
      <pc:sldChg chg="addSp delSp modSp add mod ord">
        <pc:chgData name="Baumard Estelle" userId="4fab535e-a617-45e6-adfa-90c51d925b64" providerId="ADAL" clId="{7691D4B0-E9B0-4B6F-9DEE-A5646ED4ABC3}" dt="2024-12-18T12:56:56.458" v="7521" actId="20577"/>
        <pc:sldMkLst>
          <pc:docMk/>
          <pc:sldMk cId="1136404803" sldId="2796"/>
        </pc:sldMkLst>
        <pc:spChg chg="mod">
          <ac:chgData name="Baumard Estelle" userId="4fab535e-a617-45e6-adfa-90c51d925b64" providerId="ADAL" clId="{7691D4B0-E9B0-4B6F-9DEE-A5646ED4ABC3}" dt="2024-12-13T09:37:38.916" v="4950" actId="20577"/>
          <ac:spMkLst>
            <pc:docMk/>
            <pc:sldMk cId="1136404803" sldId="2796"/>
            <ac:spMk id="2" creationId="{3CFDFD90-F16C-67D1-241B-54B69A5D42C1}"/>
          </ac:spMkLst>
        </pc:spChg>
        <pc:spChg chg="add mod">
          <ac:chgData name="Baumard Estelle" userId="4fab535e-a617-45e6-adfa-90c51d925b64" providerId="ADAL" clId="{7691D4B0-E9B0-4B6F-9DEE-A5646ED4ABC3}" dt="2024-12-18T12:56:56.458" v="7521" actId="20577"/>
          <ac:spMkLst>
            <pc:docMk/>
            <pc:sldMk cId="1136404803" sldId="2796"/>
            <ac:spMk id="3" creationId="{8C566439-CB10-C0C3-1DB3-B85C0CFB8E4E}"/>
          </ac:spMkLst>
        </pc:spChg>
        <pc:spChg chg="add 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4" creationId="{1236EE17-74B1-E0C3-9465-1803A5AC05F1}"/>
          </ac:spMkLst>
        </pc:spChg>
        <pc:spChg chg="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8" creationId="{EED5DD60-FD47-05B9-73F2-71BD1CF61E4E}"/>
          </ac:spMkLst>
        </pc:spChg>
        <pc:spChg chg="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10" creationId="{5B89A771-EE62-2C20-105D-7CD8F94A0CC3}"/>
          </ac:spMkLst>
        </pc:spChg>
        <pc:spChg chg="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11" creationId="{350632B7-071B-7C86-0802-AE12D5568BAA}"/>
          </ac:spMkLst>
        </pc:spChg>
        <pc:spChg chg="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14" creationId="{F8CE5832-AD01-15AF-1864-8DA392813D2C}"/>
          </ac:spMkLst>
        </pc:spChg>
        <pc:spChg chg="add 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18" creationId="{306899E6-7075-8CCA-E32F-7B8EBCAB6FD4}"/>
          </ac:spMkLst>
        </pc:spChg>
        <pc:spChg chg="add 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19" creationId="{7652BBAB-9A9C-FEFD-3DA5-A8C923B96E26}"/>
          </ac:spMkLst>
        </pc:spChg>
        <pc:spChg chg="add mod">
          <ac:chgData name="Baumard Estelle" userId="4fab535e-a617-45e6-adfa-90c51d925b64" providerId="ADAL" clId="{7691D4B0-E9B0-4B6F-9DEE-A5646ED4ABC3}" dt="2024-12-13T09:45:39.037" v="5030" actId="1076"/>
          <ac:spMkLst>
            <pc:docMk/>
            <pc:sldMk cId="1136404803" sldId="2796"/>
            <ac:spMk id="20" creationId="{85F5BD28-4A61-3E46-ABEF-DE8E63C976A5}"/>
          </ac:spMkLst>
        </pc:spChg>
        <pc:spChg chg="add mod">
          <ac:chgData name="Baumard Estelle" userId="4fab535e-a617-45e6-adfa-90c51d925b64" providerId="ADAL" clId="{7691D4B0-E9B0-4B6F-9DEE-A5646ED4ABC3}" dt="2024-12-13T10:10:40.831" v="6034" actId="1076"/>
          <ac:spMkLst>
            <pc:docMk/>
            <pc:sldMk cId="1136404803" sldId="2796"/>
            <ac:spMk id="34" creationId="{B29BEDC0-C9E2-679D-6891-913A08A0122C}"/>
          </ac:spMkLst>
        </pc:spChg>
        <pc:spChg chg="add mod">
          <ac:chgData name="Baumard Estelle" userId="4fab535e-a617-45e6-adfa-90c51d925b64" providerId="ADAL" clId="{7691D4B0-E9B0-4B6F-9DEE-A5646ED4ABC3}" dt="2024-12-13T10:10:55.734" v="6040" actId="1076"/>
          <ac:spMkLst>
            <pc:docMk/>
            <pc:sldMk cId="1136404803" sldId="2796"/>
            <ac:spMk id="36" creationId="{7F1157D5-9701-21C6-7AB6-0FE72CA6D4DE}"/>
          </ac:spMkLst>
        </pc:spChg>
        <pc:spChg chg="add mod">
          <ac:chgData name="Baumard Estelle" userId="4fab535e-a617-45e6-adfa-90c51d925b64" providerId="ADAL" clId="{7691D4B0-E9B0-4B6F-9DEE-A5646ED4ABC3}" dt="2024-12-13T10:10:23.688" v="6028" actId="1076"/>
          <ac:spMkLst>
            <pc:docMk/>
            <pc:sldMk cId="1136404803" sldId="2796"/>
            <ac:spMk id="38" creationId="{FA958469-E478-59D1-E10F-E0001FD00E46}"/>
          </ac:spMkLst>
        </pc:spChg>
        <pc:spChg chg="add mod">
          <ac:chgData name="Baumard Estelle" userId="4fab535e-a617-45e6-adfa-90c51d925b64" providerId="ADAL" clId="{7691D4B0-E9B0-4B6F-9DEE-A5646ED4ABC3}" dt="2024-12-13T10:08:33.559" v="5982" actId="207"/>
          <ac:spMkLst>
            <pc:docMk/>
            <pc:sldMk cId="1136404803" sldId="2796"/>
            <ac:spMk id="39" creationId="{C3086765-B528-AE82-AAE9-899BC7D73DA4}"/>
          </ac:spMkLst>
        </pc:spChg>
        <pc:spChg chg="add mod">
          <ac:chgData name="Baumard Estelle" userId="4fab535e-a617-45e6-adfa-90c51d925b64" providerId="ADAL" clId="{7691D4B0-E9B0-4B6F-9DEE-A5646ED4ABC3}" dt="2024-12-13T10:07:44.112" v="5976" actId="207"/>
          <ac:spMkLst>
            <pc:docMk/>
            <pc:sldMk cId="1136404803" sldId="2796"/>
            <ac:spMk id="41" creationId="{1D71AEA3-45CF-6C68-9751-CFBD2D06D91C}"/>
          </ac:spMkLst>
        </pc:spChg>
        <pc:spChg chg="add mod">
          <ac:chgData name="Baumard Estelle" userId="4fab535e-a617-45e6-adfa-90c51d925b64" providerId="ADAL" clId="{7691D4B0-E9B0-4B6F-9DEE-A5646ED4ABC3}" dt="2024-12-13T10:09:41.963" v="6022" actId="207"/>
          <ac:spMkLst>
            <pc:docMk/>
            <pc:sldMk cId="1136404803" sldId="2796"/>
            <ac:spMk id="42" creationId="{48FF1CBD-3A72-38F5-9AD1-06CE70F2E969}"/>
          </ac:spMkLst>
        </pc:spChg>
        <pc:spChg chg="add mod">
          <ac:chgData name="Baumard Estelle" userId="4fab535e-a617-45e6-adfa-90c51d925b64" providerId="ADAL" clId="{7691D4B0-E9B0-4B6F-9DEE-A5646ED4ABC3}" dt="2024-12-13T10:08:10.448" v="5979" actId="207"/>
          <ac:spMkLst>
            <pc:docMk/>
            <pc:sldMk cId="1136404803" sldId="2796"/>
            <ac:spMk id="43" creationId="{6E9EF2DF-02EB-8581-490D-86CB9F312978}"/>
          </ac:spMkLst>
        </pc:spChg>
        <pc:spChg chg="add mod">
          <ac:chgData name="Baumard Estelle" userId="4fab535e-a617-45e6-adfa-90c51d925b64" providerId="ADAL" clId="{7691D4B0-E9B0-4B6F-9DEE-A5646ED4ABC3}" dt="2024-12-13T10:04:18.191" v="5879" actId="113"/>
          <ac:spMkLst>
            <pc:docMk/>
            <pc:sldMk cId="1136404803" sldId="2796"/>
            <ac:spMk id="48" creationId="{A60D78AA-8EC9-1F63-17E8-03CBD412100D}"/>
          </ac:spMkLst>
        </pc:spChg>
        <pc:spChg chg="add mod">
          <ac:chgData name="Baumard Estelle" userId="4fab535e-a617-45e6-adfa-90c51d925b64" providerId="ADAL" clId="{7691D4B0-E9B0-4B6F-9DEE-A5646ED4ABC3}" dt="2024-12-13T10:07:12.626" v="5968" actId="14100"/>
          <ac:spMkLst>
            <pc:docMk/>
            <pc:sldMk cId="1136404803" sldId="2796"/>
            <ac:spMk id="49" creationId="{D440C0F0-7B2B-4985-4854-6DC39D3D9A66}"/>
          </ac:spMkLst>
        </pc:spChg>
        <pc:spChg chg="add mod">
          <ac:chgData name="Baumard Estelle" userId="4fab535e-a617-45e6-adfa-90c51d925b64" providerId="ADAL" clId="{7691D4B0-E9B0-4B6F-9DEE-A5646ED4ABC3}" dt="2024-12-13T10:07:04.552" v="5966" actId="14100"/>
          <ac:spMkLst>
            <pc:docMk/>
            <pc:sldMk cId="1136404803" sldId="2796"/>
            <ac:spMk id="51" creationId="{8C642494-9419-77B4-EF09-AF184C5AEE0E}"/>
          </ac:spMkLst>
        </pc:spChg>
        <pc:spChg chg="add mod">
          <ac:chgData name="Baumard Estelle" userId="4fab535e-a617-45e6-adfa-90c51d925b64" providerId="ADAL" clId="{7691D4B0-E9B0-4B6F-9DEE-A5646ED4ABC3}" dt="2024-12-13T10:07:37.037" v="5975" actId="1076"/>
          <ac:spMkLst>
            <pc:docMk/>
            <pc:sldMk cId="1136404803" sldId="2796"/>
            <ac:spMk id="52" creationId="{1352174A-87CE-863C-765C-F18C7D3A1B5A}"/>
          </ac:spMkLst>
        </pc:spChg>
        <pc:spChg chg="add del mod">
          <ac:chgData name="Baumard Estelle" userId="4fab535e-a617-45e6-adfa-90c51d925b64" providerId="ADAL" clId="{7691D4B0-E9B0-4B6F-9DEE-A5646ED4ABC3}" dt="2024-12-18T10:44:08.382" v="7495" actId="478"/>
          <ac:spMkLst>
            <pc:docMk/>
            <pc:sldMk cId="1136404803" sldId="2796"/>
            <ac:spMk id="68" creationId="{2E078C22-A687-F7F8-465F-1759C9C1CA33}"/>
          </ac:spMkLst>
        </pc:spChg>
        <pc:picChg chg="add mod">
          <ac:chgData name="Baumard Estelle" userId="4fab535e-a617-45e6-adfa-90c51d925b64" providerId="ADAL" clId="{7691D4B0-E9B0-4B6F-9DEE-A5646ED4ABC3}" dt="2024-12-13T09:46:11.393" v="5040" actId="1037"/>
          <ac:picMkLst>
            <pc:docMk/>
            <pc:sldMk cId="1136404803" sldId="2796"/>
            <ac:picMk id="33" creationId="{8016CEF6-4BAC-EC0B-EDF6-F4C6330D30BF}"/>
          </ac:picMkLst>
        </pc:picChg>
        <pc:picChg chg="add mod">
          <ac:chgData name="Baumard Estelle" userId="4fab535e-a617-45e6-adfa-90c51d925b64" providerId="ADAL" clId="{7691D4B0-E9B0-4B6F-9DEE-A5646ED4ABC3}" dt="2024-12-13T09:47:26.082" v="5069" actId="1076"/>
          <ac:picMkLst>
            <pc:docMk/>
            <pc:sldMk cId="1136404803" sldId="2796"/>
            <ac:picMk id="35" creationId="{197EC7B2-BD42-6532-2D95-A5DAEFC471F5}"/>
          </ac:picMkLst>
        </pc:picChg>
        <pc:picChg chg="add mod">
          <ac:chgData name="Baumard Estelle" userId="4fab535e-a617-45e6-adfa-90c51d925b64" providerId="ADAL" clId="{7691D4B0-E9B0-4B6F-9DEE-A5646ED4ABC3}" dt="2024-12-13T09:47:32.088" v="5071" actId="1076"/>
          <ac:picMkLst>
            <pc:docMk/>
            <pc:sldMk cId="1136404803" sldId="2796"/>
            <ac:picMk id="37" creationId="{49023C04-48E6-A96B-8716-24FD56C7D420}"/>
          </ac:picMkLst>
        </pc:picChg>
        <pc:cxnChg chg="add mod">
          <ac:chgData name="Baumard Estelle" userId="4fab535e-a617-45e6-adfa-90c51d925b64" providerId="ADAL" clId="{7691D4B0-E9B0-4B6F-9DEE-A5646ED4ABC3}" dt="2024-12-13T09:45:39.037" v="5030" actId="1076"/>
          <ac:cxnSpMkLst>
            <pc:docMk/>
            <pc:sldMk cId="1136404803" sldId="2796"/>
            <ac:cxnSpMk id="22" creationId="{BE774A90-0E71-76AB-83DC-EB2F77691B83}"/>
          </ac:cxnSpMkLst>
        </pc:cxnChg>
        <pc:cxnChg chg="add mod">
          <ac:chgData name="Baumard Estelle" userId="4fab535e-a617-45e6-adfa-90c51d925b64" providerId="ADAL" clId="{7691D4B0-E9B0-4B6F-9DEE-A5646ED4ABC3}" dt="2024-12-13T09:47:17.992" v="5067" actId="1076"/>
          <ac:cxnSpMkLst>
            <pc:docMk/>
            <pc:sldMk cId="1136404803" sldId="2796"/>
            <ac:cxnSpMk id="26" creationId="{48365F4D-ABF0-43CC-A5DD-B9C5B35FA2F2}"/>
          </ac:cxnSpMkLst>
        </pc:cxnChg>
        <pc:cxnChg chg="add mod">
          <ac:chgData name="Baumard Estelle" userId="4fab535e-a617-45e6-adfa-90c51d925b64" providerId="ADAL" clId="{7691D4B0-E9B0-4B6F-9DEE-A5646ED4ABC3}" dt="2024-12-13T09:55:10.342" v="5302" actId="1076"/>
          <ac:cxnSpMkLst>
            <pc:docMk/>
            <pc:sldMk cId="1136404803" sldId="2796"/>
            <ac:cxnSpMk id="44" creationId="{AA46A7FE-3A3A-8B1A-7CCC-833858057F63}"/>
          </ac:cxnSpMkLst>
        </pc:cxnChg>
        <pc:cxnChg chg="add mod">
          <ac:chgData name="Baumard Estelle" userId="4fab535e-a617-45e6-adfa-90c51d925b64" providerId="ADAL" clId="{7691D4B0-E9B0-4B6F-9DEE-A5646ED4ABC3}" dt="2024-12-13T09:55:49.926" v="5348" actId="1076"/>
          <ac:cxnSpMkLst>
            <pc:docMk/>
            <pc:sldMk cId="1136404803" sldId="2796"/>
            <ac:cxnSpMk id="45" creationId="{5AA65AF0-BFA3-9497-B6D9-D6370C46ED00}"/>
          </ac:cxnSpMkLst>
        </pc:cxnChg>
        <pc:cxnChg chg="add mod">
          <ac:chgData name="Baumard Estelle" userId="4fab535e-a617-45e6-adfa-90c51d925b64" providerId="ADAL" clId="{7691D4B0-E9B0-4B6F-9DEE-A5646ED4ABC3}" dt="2024-12-13T10:06:39.936" v="5955" actId="14100"/>
          <ac:cxnSpMkLst>
            <pc:docMk/>
            <pc:sldMk cId="1136404803" sldId="2796"/>
            <ac:cxnSpMk id="47" creationId="{D789F78D-4D98-4C36-AD9C-F9C13C45EEB2}"/>
          </ac:cxnSpMkLst>
        </pc:cxnChg>
        <pc:cxnChg chg="add mod">
          <ac:chgData name="Baumard Estelle" userId="4fab535e-a617-45e6-adfa-90c51d925b64" providerId="ADAL" clId="{7691D4B0-E9B0-4B6F-9DEE-A5646ED4ABC3}" dt="2024-12-13T10:07:18.406" v="5970" actId="14100"/>
          <ac:cxnSpMkLst>
            <pc:docMk/>
            <pc:sldMk cId="1136404803" sldId="2796"/>
            <ac:cxnSpMk id="59" creationId="{E0C876DC-B00D-F9E0-1ABC-5650FEF5B33B}"/>
          </ac:cxnSpMkLst>
        </pc:cxnChg>
        <pc:cxnChg chg="add mod">
          <ac:chgData name="Baumard Estelle" userId="4fab535e-a617-45e6-adfa-90c51d925b64" providerId="ADAL" clId="{7691D4B0-E9B0-4B6F-9DEE-A5646ED4ABC3}" dt="2024-12-13T10:07:24.510" v="5972" actId="14100"/>
          <ac:cxnSpMkLst>
            <pc:docMk/>
            <pc:sldMk cId="1136404803" sldId="2796"/>
            <ac:cxnSpMk id="61" creationId="{48D2EA6E-FF3D-E675-CE3F-51C085ED0202}"/>
          </ac:cxnSpMkLst>
        </pc:cxnChg>
        <pc:cxnChg chg="add mod">
          <ac:chgData name="Baumard Estelle" userId="4fab535e-a617-45e6-adfa-90c51d925b64" providerId="ADAL" clId="{7691D4B0-E9B0-4B6F-9DEE-A5646ED4ABC3}" dt="2024-12-13T10:07:32.702" v="5974" actId="1076"/>
          <ac:cxnSpMkLst>
            <pc:docMk/>
            <pc:sldMk cId="1136404803" sldId="2796"/>
            <ac:cxnSpMk id="67" creationId="{237C18A0-8542-A929-8F3E-13DBF71651CF}"/>
          </ac:cxnSpMkLst>
        </pc:cxnChg>
      </pc:sldChg>
      <pc:sldChg chg="addSp delSp modSp add mod">
        <pc:chgData name="Baumard Estelle" userId="4fab535e-a617-45e6-adfa-90c51d925b64" providerId="ADAL" clId="{7691D4B0-E9B0-4B6F-9DEE-A5646ED4ABC3}" dt="2024-12-18T15:18:57.742" v="7652" actId="20577"/>
        <pc:sldMkLst>
          <pc:docMk/>
          <pc:sldMk cId="3794809337" sldId="2797"/>
        </pc:sldMkLst>
        <pc:spChg chg="mod">
          <ac:chgData name="Baumard Estelle" userId="4fab535e-a617-45e6-adfa-90c51d925b64" providerId="ADAL" clId="{7691D4B0-E9B0-4B6F-9DEE-A5646ED4ABC3}" dt="2024-12-18T15:18:57.742" v="7652" actId="20577"/>
          <ac:spMkLst>
            <pc:docMk/>
            <pc:sldMk cId="3794809337" sldId="2797"/>
            <ac:spMk id="3" creationId="{DCFCB235-04C8-8556-BF1E-611E8A7E14CF}"/>
          </ac:spMkLst>
        </pc:spChg>
        <pc:picChg chg="add mod">
          <ac:chgData name="Baumard Estelle" userId="4fab535e-a617-45e6-adfa-90c51d925b64" providerId="ADAL" clId="{7691D4B0-E9B0-4B6F-9DEE-A5646ED4ABC3}" dt="2024-12-18T10:26:03.748" v="6763" actId="1076"/>
          <ac:picMkLst>
            <pc:docMk/>
            <pc:sldMk cId="3794809337" sldId="2797"/>
            <ac:picMk id="8" creationId="{675EEDDB-3BB6-6991-1E2F-6478A8FE2042}"/>
          </ac:picMkLst>
        </pc:picChg>
        <pc:picChg chg="add del mod">
          <ac:chgData name="Baumard Estelle" userId="4fab535e-a617-45e6-adfa-90c51d925b64" providerId="ADAL" clId="{7691D4B0-E9B0-4B6F-9DEE-A5646ED4ABC3}" dt="2024-12-18T10:26:41.890" v="6772" actId="478"/>
          <ac:picMkLst>
            <pc:docMk/>
            <pc:sldMk cId="3794809337" sldId="2797"/>
            <ac:picMk id="11" creationId="{F858CF2E-8628-91FE-ACF5-7BC5A16A068B}"/>
          </ac:picMkLst>
        </pc:picChg>
      </pc:sldChg>
      <pc:sldChg chg="modSp mod">
        <pc:chgData name="Baumard Estelle" userId="4fab535e-a617-45e6-adfa-90c51d925b64" providerId="ADAL" clId="{7691D4B0-E9B0-4B6F-9DEE-A5646ED4ABC3}" dt="2024-12-18T10:44:15.146" v="7509" actId="5793"/>
        <pc:sldMkLst>
          <pc:docMk/>
          <pc:sldMk cId="2634364161" sldId="2799"/>
        </pc:sldMkLst>
        <pc:spChg chg="mod">
          <ac:chgData name="Baumard Estelle" userId="4fab535e-a617-45e6-adfa-90c51d925b64" providerId="ADAL" clId="{7691D4B0-E9B0-4B6F-9DEE-A5646ED4ABC3}" dt="2024-12-18T10:44:15.146" v="7509" actId="5793"/>
          <ac:spMkLst>
            <pc:docMk/>
            <pc:sldMk cId="2634364161" sldId="2799"/>
            <ac:spMk id="3" creationId="{59C32ACE-29B6-6106-CAC7-7773D777C40D}"/>
          </ac:spMkLst>
        </pc:spChg>
      </pc:sldChg>
      <pc:sldChg chg="modSp mod">
        <pc:chgData name="Baumard Estelle" userId="4fab535e-a617-45e6-adfa-90c51d925b64" providerId="ADAL" clId="{7691D4B0-E9B0-4B6F-9DEE-A5646ED4ABC3}" dt="2024-12-18T10:44:23.895" v="7510" actId="114"/>
        <pc:sldMkLst>
          <pc:docMk/>
          <pc:sldMk cId="1905701351" sldId="2800"/>
        </pc:sldMkLst>
        <pc:graphicFrameChg chg="modGraphic">
          <ac:chgData name="Baumard Estelle" userId="4fab535e-a617-45e6-adfa-90c51d925b64" providerId="ADAL" clId="{7691D4B0-E9B0-4B6F-9DEE-A5646ED4ABC3}" dt="2024-12-18T10:44:23.895" v="7510" actId="114"/>
          <ac:graphicFrameMkLst>
            <pc:docMk/>
            <pc:sldMk cId="1905701351" sldId="2800"/>
            <ac:graphicFrameMk id="7" creationId="{7AE6A21F-4C57-B234-C913-3B5ED8A4DF60}"/>
          </ac:graphicFrameMkLst>
        </pc:graphicFrameChg>
      </pc:sldChg>
      <pc:sldChg chg="addSp delSp modSp add mod ord">
        <pc:chgData name="Baumard Estelle" userId="4fab535e-a617-45e6-adfa-90c51d925b64" providerId="ADAL" clId="{7691D4B0-E9B0-4B6F-9DEE-A5646ED4ABC3}" dt="2024-12-18T15:22:18.590" v="7655" actId="20577"/>
        <pc:sldMkLst>
          <pc:docMk/>
          <pc:sldMk cId="3568556916" sldId="2801"/>
        </pc:sldMkLst>
        <pc:spChg chg="mod">
          <ac:chgData name="Baumard Estelle" userId="4fab535e-a617-45e6-adfa-90c51d925b64" providerId="ADAL" clId="{7691D4B0-E9B0-4B6F-9DEE-A5646ED4ABC3}" dt="2024-12-18T10:27:02.436" v="6783" actId="20577"/>
          <ac:spMkLst>
            <pc:docMk/>
            <pc:sldMk cId="3568556916" sldId="2801"/>
            <ac:spMk id="2" creationId="{3CFDFD90-F16C-67D1-241B-54B69A5D42C1}"/>
          </ac:spMkLst>
        </pc:spChg>
        <pc:spChg chg="mod">
          <ac:chgData name="Baumard Estelle" userId="4fab535e-a617-45e6-adfa-90c51d925b64" providerId="ADAL" clId="{7691D4B0-E9B0-4B6F-9DEE-A5646ED4ABC3}" dt="2024-12-18T15:22:18.590" v="7655" actId="20577"/>
          <ac:spMkLst>
            <pc:docMk/>
            <pc:sldMk cId="3568556916" sldId="2801"/>
            <ac:spMk id="3" creationId="{DCFCB235-04C8-8556-BF1E-611E8A7E14CF}"/>
          </ac:spMkLst>
        </pc:spChg>
        <pc:picChg chg="del">
          <ac:chgData name="Baumard Estelle" userId="4fab535e-a617-45e6-adfa-90c51d925b64" providerId="ADAL" clId="{7691D4B0-E9B0-4B6F-9DEE-A5646ED4ABC3}" dt="2024-12-18T10:27:04.285" v="6784" actId="478"/>
          <ac:picMkLst>
            <pc:docMk/>
            <pc:sldMk cId="3568556916" sldId="2801"/>
            <ac:picMk id="8" creationId="{675EEDDB-3BB6-6991-1E2F-6478A8FE2042}"/>
          </ac:picMkLst>
        </pc:picChg>
        <pc:picChg chg="add mod">
          <ac:chgData name="Baumard Estelle" userId="4fab535e-a617-45e6-adfa-90c51d925b64" providerId="ADAL" clId="{7691D4B0-E9B0-4B6F-9DEE-A5646ED4ABC3}" dt="2024-12-18T10:27:33.946" v="6789" actId="1076"/>
          <ac:picMkLst>
            <pc:docMk/>
            <pc:sldMk cId="3568556916" sldId="2801"/>
            <ac:picMk id="10" creationId="{7F844A89-6DD1-D5FA-C5B9-297E3D7564A9}"/>
          </ac:picMkLst>
        </pc:picChg>
      </pc:sldChg>
      <pc:sldChg chg="delSp modSp mod">
        <pc:chgData name="Baumard Estelle" userId="4fab535e-a617-45e6-adfa-90c51d925b64" providerId="ADAL" clId="{7691D4B0-E9B0-4B6F-9DEE-A5646ED4ABC3}" dt="2024-12-19T07:48:39.204" v="7704" actId="14100"/>
        <pc:sldMkLst>
          <pc:docMk/>
          <pc:sldMk cId="2409508395" sldId="2802"/>
        </pc:sldMkLst>
        <pc:spChg chg="del">
          <ac:chgData name="Baumard Estelle" userId="4fab535e-a617-45e6-adfa-90c51d925b64" providerId="ADAL" clId="{7691D4B0-E9B0-4B6F-9DEE-A5646ED4ABC3}" dt="2024-12-19T07:47:56.178" v="7694" actId="478"/>
          <ac:spMkLst>
            <pc:docMk/>
            <pc:sldMk cId="2409508395" sldId="2802"/>
            <ac:spMk id="25" creationId="{0F089FCA-457D-3C3C-2BA1-589A863EA2F1}"/>
          </ac:spMkLst>
        </pc:spChg>
        <pc:spChg chg="mod">
          <ac:chgData name="Baumard Estelle" userId="4fab535e-a617-45e6-adfa-90c51d925b64" providerId="ADAL" clId="{7691D4B0-E9B0-4B6F-9DEE-A5646ED4ABC3}" dt="2024-12-19T07:48:35.910" v="7703" actId="14100"/>
          <ac:spMkLst>
            <pc:docMk/>
            <pc:sldMk cId="2409508395" sldId="2802"/>
            <ac:spMk id="26" creationId="{F472B44D-D079-6827-EA97-B48303A6DC18}"/>
          </ac:spMkLst>
        </pc:spChg>
        <pc:spChg chg="del">
          <ac:chgData name="Baumard Estelle" userId="4fab535e-a617-45e6-adfa-90c51d925b64" providerId="ADAL" clId="{7691D4B0-E9B0-4B6F-9DEE-A5646ED4ABC3}" dt="2024-12-19T07:47:53.671" v="7692" actId="478"/>
          <ac:spMkLst>
            <pc:docMk/>
            <pc:sldMk cId="2409508395" sldId="2802"/>
            <ac:spMk id="27" creationId="{81884199-40AF-BF9A-82E0-7B25025CD808}"/>
          </ac:spMkLst>
        </pc:spChg>
        <pc:spChg chg="mod">
          <ac:chgData name="Baumard Estelle" userId="4fab535e-a617-45e6-adfa-90c51d925b64" providerId="ADAL" clId="{7691D4B0-E9B0-4B6F-9DEE-A5646ED4ABC3}" dt="2024-12-19T07:48:16.037" v="7699" actId="1076"/>
          <ac:spMkLst>
            <pc:docMk/>
            <pc:sldMk cId="2409508395" sldId="2802"/>
            <ac:spMk id="35" creationId="{1764A625-5C89-94BF-260F-6354B34769E5}"/>
          </ac:spMkLst>
        </pc:spChg>
        <pc:spChg chg="mod">
          <ac:chgData name="Baumard Estelle" userId="4fab535e-a617-45e6-adfa-90c51d925b64" providerId="ADAL" clId="{7691D4B0-E9B0-4B6F-9DEE-A5646ED4ABC3}" dt="2024-12-19T07:48:39.204" v="7704" actId="14100"/>
          <ac:spMkLst>
            <pc:docMk/>
            <pc:sldMk cId="2409508395" sldId="2802"/>
            <ac:spMk id="39" creationId="{2EFF3DD2-5B6A-A0F3-90E3-7FFAD7676C33}"/>
          </ac:spMkLst>
        </pc:spChg>
        <pc:spChg chg="del">
          <ac:chgData name="Baumard Estelle" userId="4fab535e-a617-45e6-adfa-90c51d925b64" providerId="ADAL" clId="{7691D4B0-E9B0-4B6F-9DEE-A5646ED4ABC3}" dt="2024-12-19T07:47:51.201" v="7691" actId="478"/>
          <ac:spMkLst>
            <pc:docMk/>
            <pc:sldMk cId="2409508395" sldId="2802"/>
            <ac:spMk id="40" creationId="{F1875A25-5B0C-6A83-1700-58B79BC5E7E9}"/>
          </ac:spMkLst>
        </pc:spChg>
        <pc:spChg chg="del">
          <ac:chgData name="Baumard Estelle" userId="4fab535e-a617-45e6-adfa-90c51d925b64" providerId="ADAL" clId="{7691D4B0-E9B0-4B6F-9DEE-A5646ED4ABC3}" dt="2024-12-19T07:47:57.454" v="7695" actId="478"/>
          <ac:spMkLst>
            <pc:docMk/>
            <pc:sldMk cId="2409508395" sldId="2802"/>
            <ac:spMk id="41" creationId="{A228E609-1598-C714-1166-D8CF8305A381}"/>
          </ac:spMkLst>
        </pc:spChg>
        <pc:spChg chg="mod">
          <ac:chgData name="Baumard Estelle" userId="4fab535e-a617-45e6-adfa-90c51d925b64" providerId="ADAL" clId="{7691D4B0-E9B0-4B6F-9DEE-A5646ED4ABC3}" dt="2024-12-19T07:48:06.304" v="7697" actId="1076"/>
          <ac:spMkLst>
            <pc:docMk/>
            <pc:sldMk cId="2409508395" sldId="2802"/>
            <ac:spMk id="42" creationId="{875429EA-EAC3-4E1F-6662-62850E592899}"/>
          </ac:spMkLst>
        </pc:spChg>
        <pc:picChg chg="del">
          <ac:chgData name="Baumard Estelle" userId="4fab535e-a617-45e6-adfa-90c51d925b64" providerId="ADAL" clId="{7691D4B0-E9B0-4B6F-9DEE-A5646ED4ABC3}" dt="2024-12-19T07:47:54.870" v="7693" actId="478"/>
          <ac:picMkLst>
            <pc:docMk/>
            <pc:sldMk cId="2409508395" sldId="2802"/>
            <ac:picMk id="4" creationId="{B315EC07-B4FC-0097-FF4A-CFAF1C030F2A}"/>
          </ac:picMkLst>
        </pc:picChg>
        <pc:picChg chg="mod">
          <ac:chgData name="Baumard Estelle" userId="4fab535e-a617-45e6-adfa-90c51d925b64" providerId="ADAL" clId="{7691D4B0-E9B0-4B6F-9DEE-A5646ED4ABC3}" dt="2024-12-19T07:48:10.474" v="7698" actId="1076"/>
          <ac:picMkLst>
            <pc:docMk/>
            <pc:sldMk cId="2409508395" sldId="2802"/>
            <ac:picMk id="37" creationId="{69478B77-F3E2-3D23-0575-D1CB8B0A6C06}"/>
          </ac:picMkLst>
        </pc:picChg>
      </pc:sldChg>
      <pc:sldMasterChg chg="del delSldLayout">
        <pc:chgData name="Baumard Estelle" userId="4fab535e-a617-45e6-adfa-90c51d925b64" providerId="ADAL" clId="{7691D4B0-E9B0-4B6F-9DEE-A5646ED4ABC3}" dt="2024-12-12T08:16:55.192" v="418" actId="47"/>
        <pc:sldMasterMkLst>
          <pc:docMk/>
          <pc:sldMasterMk cId="1497069732" sldId="2147483648"/>
        </pc:sldMasterMkLst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1655117207" sldId="2147483649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1773048831" sldId="2147483650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96224564" sldId="2147483651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345425735" sldId="2147483652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3663325044" sldId="2147483653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477971650" sldId="2147483654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2522157990" sldId="2147483655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1508204830" sldId="2147483656"/>
          </pc:sldLayoutMkLst>
        </pc:sldLayoutChg>
        <pc:sldLayoutChg chg="del">
          <pc:chgData name="Baumard Estelle" userId="4fab535e-a617-45e6-adfa-90c51d925b64" providerId="ADAL" clId="{7691D4B0-E9B0-4B6F-9DEE-A5646ED4ABC3}" dt="2024-12-12T08:16:55.192" v="418" actId="47"/>
          <pc:sldLayoutMkLst>
            <pc:docMk/>
            <pc:sldMasterMk cId="1497069732" sldId="2147483648"/>
            <pc:sldLayoutMk cId="3825902260" sldId="2147483658"/>
          </pc:sldLayoutMkLst>
        </pc:sldLayoutChg>
      </pc:sldMasterChg>
    </pc:docChg>
  </pc:docChgLst>
  <pc:docChgLst>
    <pc:chgData name="Simon Sébastien" userId="S::ssimon@cencenelec.eu::882761ff-30ac-45e6-9a23-e4bebb34d727" providerId="AD" clId="Web-{06096596-1171-91AF-07F3-FB89F3EC09C5}"/>
    <pc:docChg chg="addSld delSld modSld">
      <pc:chgData name="Simon Sébastien" userId="S::ssimon@cencenelec.eu::882761ff-30ac-45e6-9a23-e4bebb34d727" providerId="AD" clId="Web-{06096596-1171-91AF-07F3-FB89F3EC09C5}" dt="2024-12-19T08:54:36.100" v="617" actId="20577"/>
      <pc:docMkLst>
        <pc:docMk/>
      </pc:docMkLst>
      <pc:sldChg chg="modSp">
        <pc:chgData name="Simon Sébastien" userId="S::ssimon@cencenelec.eu::882761ff-30ac-45e6-9a23-e4bebb34d727" providerId="AD" clId="Web-{06096596-1171-91AF-07F3-FB89F3EC09C5}" dt="2024-12-18T15:02:57.132" v="22"/>
        <pc:sldMkLst>
          <pc:docMk/>
          <pc:sldMk cId="2634364161" sldId="2799"/>
        </pc:sldMkLst>
        <pc:graphicFrameChg chg="modGraphic">
          <ac:chgData name="Simon Sébastien" userId="S::ssimon@cencenelec.eu::882761ff-30ac-45e6-9a23-e4bebb34d727" providerId="AD" clId="Web-{06096596-1171-91AF-07F3-FB89F3EC09C5}" dt="2024-12-18T15:02:57.132" v="22"/>
          <ac:graphicFrameMkLst>
            <pc:docMk/>
            <pc:sldMk cId="2634364161" sldId="2799"/>
            <ac:graphicFrameMk id="7" creationId="{889704C9-E83F-737C-95F1-8EB0DB20F45A}"/>
          </ac:graphicFrameMkLst>
        </pc:graphicFrameChg>
      </pc:sldChg>
      <pc:sldChg chg="new del">
        <pc:chgData name="Simon Sébastien" userId="S::ssimon@cencenelec.eu::882761ff-30ac-45e6-9a23-e4bebb34d727" providerId="AD" clId="Web-{06096596-1171-91AF-07F3-FB89F3EC09C5}" dt="2024-12-18T14:54:19.702" v="1"/>
        <pc:sldMkLst>
          <pc:docMk/>
          <pc:sldMk cId="1220335413" sldId="2802"/>
        </pc:sldMkLst>
      </pc:sldChg>
      <pc:sldChg chg="addSp delSp modSp add replId">
        <pc:chgData name="Simon Sébastien" userId="S::ssimon@cencenelec.eu::882761ff-30ac-45e6-9a23-e4bebb34d727" providerId="AD" clId="Web-{06096596-1171-91AF-07F3-FB89F3EC09C5}" dt="2024-12-18T14:58:59.301" v="21" actId="1076"/>
        <pc:sldMkLst>
          <pc:docMk/>
          <pc:sldMk cId="2409508395" sldId="2802"/>
        </pc:sldMkLst>
        <pc:spChg chg="mod ord">
          <ac:chgData name="Simon Sébastien" userId="S::ssimon@cencenelec.eu::882761ff-30ac-45e6-9a23-e4bebb34d727" providerId="AD" clId="Web-{06096596-1171-91AF-07F3-FB89F3EC09C5}" dt="2024-12-18T14:55:28.020" v="14" actId="1076"/>
          <ac:spMkLst>
            <pc:docMk/>
            <pc:sldMk cId="2409508395" sldId="2802"/>
            <ac:spMk id="25" creationId="{0F089FCA-457D-3C3C-2BA1-589A863EA2F1}"/>
          </ac:spMkLst>
        </pc:spChg>
        <pc:picChg chg="add del mod">
          <ac:chgData name="Simon Sébastien" userId="S::ssimon@cencenelec.eu::882761ff-30ac-45e6-9a23-e4bebb34d727" providerId="AD" clId="Web-{06096596-1171-91AF-07F3-FB89F3EC09C5}" dt="2024-12-18T14:58:27.330" v="15"/>
          <ac:picMkLst>
            <pc:docMk/>
            <pc:sldMk cId="2409508395" sldId="2802"/>
            <ac:picMk id="3" creationId="{6A170DFB-25E0-1FCB-C8E2-DB7E9F2B77DA}"/>
          </ac:picMkLst>
        </pc:picChg>
        <pc:picChg chg="add mod ord">
          <ac:chgData name="Simon Sébastien" userId="S::ssimon@cencenelec.eu::882761ff-30ac-45e6-9a23-e4bebb34d727" providerId="AD" clId="Web-{06096596-1171-91AF-07F3-FB89F3EC09C5}" dt="2024-12-18T14:58:59.301" v="21" actId="1076"/>
          <ac:picMkLst>
            <pc:docMk/>
            <pc:sldMk cId="2409508395" sldId="2802"/>
            <ac:picMk id="4" creationId="{B315EC07-B4FC-0097-FF4A-CFAF1C030F2A}"/>
          </ac:picMkLst>
        </pc:picChg>
        <pc:picChg chg="del">
          <ac:chgData name="Simon Sébastien" userId="S::ssimon@cencenelec.eu::882761ff-30ac-45e6-9a23-e4bebb34d727" providerId="AD" clId="Web-{06096596-1171-91AF-07F3-FB89F3EC09C5}" dt="2024-12-18T14:54:35.375" v="4"/>
          <ac:picMkLst>
            <pc:docMk/>
            <pc:sldMk cId="2409508395" sldId="2802"/>
            <ac:picMk id="21" creationId="{7351956E-F764-3A1A-F74F-3546D59C5496}"/>
          </ac:picMkLst>
        </pc:picChg>
      </pc:sldChg>
      <pc:sldChg chg="addSp delSp modSp new mod modClrScheme chgLayout">
        <pc:chgData name="Simon Sébastien" userId="S::ssimon@cencenelec.eu::882761ff-30ac-45e6-9a23-e4bebb34d727" providerId="AD" clId="Web-{06096596-1171-91AF-07F3-FB89F3EC09C5}" dt="2024-12-19T08:10:04.519" v="586" actId="20577"/>
        <pc:sldMkLst>
          <pc:docMk/>
          <pc:sldMk cId="1699591617" sldId="2803"/>
        </pc:sldMkLst>
        <pc:spChg chg="mod">
          <ac:chgData name="Simon Sébastien" userId="S::ssimon@cencenelec.eu::882761ff-30ac-45e6-9a23-e4bebb34d727" providerId="AD" clId="Web-{06096596-1171-91AF-07F3-FB89F3EC09C5}" dt="2024-12-19T08:10:04.519" v="586" actId="20577"/>
          <ac:spMkLst>
            <pc:docMk/>
            <pc:sldMk cId="1699591617" sldId="2803"/>
            <ac:spMk id="2" creationId="{F7CD6C2C-29D3-7D18-9D2A-072522F4A266}"/>
          </ac:spMkLst>
        </pc:spChg>
        <pc:spChg chg="mod">
          <ac:chgData name="Simon Sébastien" userId="S::ssimon@cencenelec.eu::882761ff-30ac-45e6-9a23-e4bebb34d727" providerId="AD" clId="Web-{06096596-1171-91AF-07F3-FB89F3EC09C5}" dt="2024-12-18T15:22:10.124" v="211"/>
          <ac:spMkLst>
            <pc:docMk/>
            <pc:sldMk cId="1699591617" sldId="2803"/>
            <ac:spMk id="3" creationId="{B4B07FA2-C629-12A2-7593-0E32544CD057}"/>
          </ac:spMkLst>
        </pc:spChg>
        <pc:spChg chg="mod">
          <ac:chgData name="Simon Sébastien" userId="S::ssimon@cencenelec.eu::882761ff-30ac-45e6-9a23-e4bebb34d727" providerId="AD" clId="Web-{06096596-1171-91AF-07F3-FB89F3EC09C5}" dt="2024-12-18T15:22:10.124" v="211"/>
          <ac:spMkLst>
            <pc:docMk/>
            <pc:sldMk cId="1699591617" sldId="2803"/>
            <ac:spMk id="4" creationId="{44641E41-7D7B-1D52-8CAC-E138E0419A6B}"/>
          </ac:spMkLst>
        </pc:spChg>
        <pc:spChg chg="mod">
          <ac:chgData name="Simon Sébastien" userId="S::ssimon@cencenelec.eu::882761ff-30ac-45e6-9a23-e4bebb34d727" providerId="AD" clId="Web-{06096596-1171-91AF-07F3-FB89F3EC09C5}" dt="2024-12-18T15:22:10.124" v="211"/>
          <ac:spMkLst>
            <pc:docMk/>
            <pc:sldMk cId="1699591617" sldId="2803"/>
            <ac:spMk id="5" creationId="{46E92D73-2291-99ED-4369-B2F792DE4626}"/>
          </ac:spMkLst>
        </pc:spChg>
        <pc:spChg chg="mod">
          <ac:chgData name="Simon Sébastien" userId="S::ssimon@cencenelec.eu::882761ff-30ac-45e6-9a23-e4bebb34d727" providerId="AD" clId="Web-{06096596-1171-91AF-07F3-FB89F3EC09C5}" dt="2024-12-18T15:22:10.124" v="211"/>
          <ac:spMkLst>
            <pc:docMk/>
            <pc:sldMk cId="1699591617" sldId="2803"/>
            <ac:spMk id="6" creationId="{A1406D1F-9553-DE14-00D8-AA1011252012}"/>
          </ac:spMkLst>
        </pc:spChg>
        <pc:spChg chg="add del mod">
          <ac:chgData name="Simon Sébastien" userId="S::ssimon@cencenelec.eu::882761ff-30ac-45e6-9a23-e4bebb34d727" providerId="AD" clId="Web-{06096596-1171-91AF-07F3-FB89F3EC09C5}" dt="2024-12-18T15:22:10.124" v="211"/>
          <ac:spMkLst>
            <pc:docMk/>
            <pc:sldMk cId="1699591617" sldId="2803"/>
            <ac:spMk id="12" creationId="{9F6B401D-389E-7592-71A9-A04F860FE17D}"/>
          </ac:spMkLst>
        </pc:spChg>
        <pc:spChg chg="add del mod">
          <ac:chgData name="Simon Sébastien" userId="S::ssimon@cencenelec.eu::882761ff-30ac-45e6-9a23-e4bebb34d727" providerId="AD" clId="Web-{06096596-1171-91AF-07F3-FB89F3EC09C5}" dt="2024-12-18T15:22:10.124" v="211"/>
          <ac:spMkLst>
            <pc:docMk/>
            <pc:sldMk cId="1699591617" sldId="2803"/>
            <ac:spMk id="14" creationId="{081607AB-64F6-FE02-9954-FD5E3984E22E}"/>
          </ac:spMkLst>
        </pc:spChg>
        <pc:picChg chg="add mod ord">
          <ac:chgData name="Simon Sébastien" userId="S::ssimon@cencenelec.eu::882761ff-30ac-45e6-9a23-e4bebb34d727" providerId="AD" clId="Web-{06096596-1171-91AF-07F3-FB89F3EC09C5}" dt="2024-12-19T08:08:08.952" v="542" actId="1076"/>
          <ac:picMkLst>
            <pc:docMk/>
            <pc:sldMk cId="1699591617" sldId="2803"/>
            <ac:picMk id="7" creationId="{871F8B0B-3740-B79B-48C1-B8883346D7E2}"/>
          </ac:picMkLst>
        </pc:picChg>
        <pc:picChg chg="add del mod">
          <ac:chgData name="Simon Sébastien" userId="S::ssimon@cencenelec.eu::882761ff-30ac-45e6-9a23-e4bebb34d727" providerId="AD" clId="Web-{06096596-1171-91AF-07F3-FB89F3EC09C5}" dt="2024-12-19T07:43:49.776" v="268"/>
          <ac:picMkLst>
            <pc:docMk/>
            <pc:sldMk cId="1699591617" sldId="2803"/>
            <ac:picMk id="8" creationId="{526D7C33-583A-A145-6F8B-4F734BB7FA99}"/>
          </ac:picMkLst>
        </pc:picChg>
        <pc:picChg chg="add mod">
          <ac:chgData name="Simon Sébastien" userId="S::ssimon@cencenelec.eu::882761ff-30ac-45e6-9a23-e4bebb34d727" providerId="AD" clId="Web-{06096596-1171-91AF-07F3-FB89F3EC09C5}" dt="2024-12-19T07:45:40.530" v="279" actId="1076"/>
          <ac:picMkLst>
            <pc:docMk/>
            <pc:sldMk cId="1699591617" sldId="2803"/>
            <ac:picMk id="9" creationId="{15905340-EFE6-088E-8A48-9025E583CD25}"/>
          </ac:picMkLst>
        </pc:picChg>
        <pc:picChg chg="add mod">
          <ac:chgData name="Simon Sébastien" userId="S::ssimon@cencenelec.eu::882761ff-30ac-45e6-9a23-e4bebb34d727" providerId="AD" clId="Web-{06096596-1171-91AF-07F3-FB89F3EC09C5}" dt="2024-12-19T07:46:00.062" v="282" actId="1076"/>
          <ac:picMkLst>
            <pc:docMk/>
            <pc:sldMk cId="1699591617" sldId="2803"/>
            <ac:picMk id="10" creationId="{9073A80B-A1B7-B340-FDD6-4C9F95C0DA40}"/>
          </ac:picMkLst>
        </pc:picChg>
      </pc:sldChg>
      <pc:sldChg chg="addSp delSp modSp new">
        <pc:chgData name="Simon Sébastien" userId="S::ssimon@cencenelec.eu::882761ff-30ac-45e6-9a23-e4bebb34d727" providerId="AD" clId="Web-{06096596-1171-91AF-07F3-FB89F3EC09C5}" dt="2024-12-19T08:38:30.040" v="608" actId="20577"/>
        <pc:sldMkLst>
          <pc:docMk/>
          <pc:sldMk cId="638414773" sldId="2804"/>
        </pc:sldMkLst>
        <pc:spChg chg="mod">
          <ac:chgData name="Simon Sébastien" userId="S::ssimon@cencenelec.eu::882761ff-30ac-45e6-9a23-e4bebb34d727" providerId="AD" clId="Web-{06096596-1171-91AF-07F3-FB89F3EC09C5}" dt="2024-12-19T08:38:30.040" v="608" actId="20577"/>
          <ac:spMkLst>
            <pc:docMk/>
            <pc:sldMk cId="638414773" sldId="2804"/>
            <ac:spMk id="2" creationId="{3912B845-8665-8566-6468-C63739AA4422}"/>
          </ac:spMkLst>
        </pc:spChg>
        <pc:spChg chg="mod">
          <ac:chgData name="Simon Sébastien" userId="S::ssimon@cencenelec.eu::882761ff-30ac-45e6-9a23-e4bebb34d727" providerId="AD" clId="Web-{06096596-1171-91AF-07F3-FB89F3EC09C5}" dt="2024-12-18T15:23:03.691" v="213" actId="20577"/>
          <ac:spMkLst>
            <pc:docMk/>
            <pc:sldMk cId="638414773" sldId="2804"/>
            <ac:spMk id="3" creationId="{FFFEFA3D-7BC9-6F0D-17AB-9167AC2FA06D}"/>
          </ac:spMkLst>
        </pc:spChg>
        <pc:picChg chg="add del mod">
          <ac:chgData name="Simon Sébastien" userId="S::ssimon@cencenelec.eu::882761ff-30ac-45e6-9a23-e4bebb34d727" providerId="AD" clId="Web-{06096596-1171-91AF-07F3-FB89F3EC09C5}" dt="2024-12-19T07:52:59.373" v="347"/>
          <ac:picMkLst>
            <pc:docMk/>
            <pc:sldMk cId="638414773" sldId="2804"/>
            <ac:picMk id="7" creationId="{AF16D038-C7F0-F5C9-A775-BFA8213CAD8B}"/>
          </ac:picMkLst>
        </pc:picChg>
      </pc:sldChg>
      <pc:sldChg chg="addSp modSp new">
        <pc:chgData name="Simon Sébastien" userId="S::ssimon@cencenelec.eu::882761ff-30ac-45e6-9a23-e4bebb34d727" providerId="AD" clId="Web-{06096596-1171-91AF-07F3-FB89F3EC09C5}" dt="2024-12-19T08:54:36.100" v="617" actId="20577"/>
        <pc:sldMkLst>
          <pc:docMk/>
          <pc:sldMk cId="3129679089" sldId="2805"/>
        </pc:sldMkLst>
        <pc:spChg chg="mod">
          <ac:chgData name="Simon Sébastien" userId="S::ssimon@cencenelec.eu::882761ff-30ac-45e6-9a23-e4bebb34d727" providerId="AD" clId="Web-{06096596-1171-91AF-07F3-FB89F3EC09C5}" dt="2024-12-19T07:52:29.732" v="343" actId="20577"/>
          <ac:spMkLst>
            <pc:docMk/>
            <pc:sldMk cId="3129679089" sldId="2805"/>
            <ac:spMk id="2" creationId="{B2DC8FCD-E7B5-32A3-4503-9AFB80C173ED}"/>
          </ac:spMkLst>
        </pc:spChg>
        <pc:spChg chg="mod">
          <ac:chgData name="Simon Sébastien" userId="S::ssimon@cencenelec.eu::882761ff-30ac-45e6-9a23-e4bebb34d727" providerId="AD" clId="Web-{06096596-1171-91AF-07F3-FB89F3EC09C5}" dt="2024-12-19T08:54:36.100" v="617" actId="20577"/>
          <ac:spMkLst>
            <pc:docMk/>
            <pc:sldMk cId="3129679089" sldId="2805"/>
            <ac:spMk id="3" creationId="{9F84B48E-6DD9-54A6-FA2E-8B2F2364929E}"/>
          </ac:spMkLst>
        </pc:spChg>
        <pc:picChg chg="add mod">
          <ac:chgData name="Simon Sébastien" userId="S::ssimon@cencenelec.eu::882761ff-30ac-45e6-9a23-e4bebb34d727" providerId="AD" clId="Web-{06096596-1171-91AF-07F3-FB89F3EC09C5}" dt="2024-12-19T07:52:18.622" v="337" actId="1076"/>
          <ac:picMkLst>
            <pc:docMk/>
            <pc:sldMk cId="3129679089" sldId="2805"/>
            <ac:picMk id="8" creationId="{D1897BB9-B69F-66C5-4CC2-B86F471FD900}"/>
          </ac:picMkLst>
        </pc:picChg>
        <pc:picChg chg="add mod">
          <ac:chgData name="Simon Sébastien" userId="S::ssimon@cencenelec.eu::882761ff-30ac-45e6-9a23-e4bebb34d727" providerId="AD" clId="Web-{06096596-1171-91AF-07F3-FB89F3EC09C5}" dt="2024-12-19T07:52:47.795" v="346" actId="1076"/>
          <ac:picMkLst>
            <pc:docMk/>
            <pc:sldMk cId="3129679089" sldId="2805"/>
            <ac:picMk id="9" creationId="{44CE7EC2-3463-F10F-251C-05EE998B6563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6A2759-5A75-495D-B525-4B2F0584505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F6BEC8A-9A3C-475A-8AD7-ADBC5EDC9098}">
      <dgm:prSet phldrT="[Text]" custT="1"/>
      <dgm:spPr/>
      <dgm:t>
        <a:bodyPr/>
        <a:lstStyle/>
        <a:p>
          <a:r>
            <a:rPr lang="en-US" sz="2400" dirty="0"/>
            <a:t>Estelle Baumard – OSD Project Manager</a:t>
          </a:r>
          <a:endParaRPr lang="en-GB" sz="2400" dirty="0"/>
        </a:p>
      </dgm:t>
    </dgm:pt>
    <dgm:pt modelId="{45349916-A11C-47F0-A5F5-89BAE5B25A02}" type="parTrans" cxnId="{046AB0A6-013D-4299-B319-8ED3E2068795}">
      <dgm:prSet/>
      <dgm:spPr/>
      <dgm:t>
        <a:bodyPr/>
        <a:lstStyle/>
        <a:p>
          <a:endParaRPr lang="en-GB" sz="1400"/>
        </a:p>
      </dgm:t>
    </dgm:pt>
    <dgm:pt modelId="{5129DC31-BF3E-4AD0-AFEE-87A0107325A8}" type="sibTrans" cxnId="{046AB0A6-013D-4299-B319-8ED3E2068795}">
      <dgm:prSet/>
      <dgm:spPr/>
      <dgm:t>
        <a:bodyPr/>
        <a:lstStyle/>
        <a:p>
          <a:endParaRPr lang="en-GB" sz="1400"/>
        </a:p>
      </dgm:t>
    </dgm:pt>
    <dgm:pt modelId="{E6D45F48-4462-43F3-BEE9-207BA854FCDA}">
      <dgm:prSet phldrT="[Text]" custT="1"/>
      <dgm:spPr/>
      <dgm:t>
        <a:bodyPr/>
        <a:lstStyle/>
        <a:p>
          <a:r>
            <a:rPr lang="en-US" sz="2400" dirty="0" err="1"/>
            <a:t>Mélanie</a:t>
          </a:r>
          <a:r>
            <a:rPr lang="en-US" sz="2400" dirty="0"/>
            <a:t> Herfurth – Functional Analyst</a:t>
          </a:r>
          <a:endParaRPr lang="en-GB" sz="2400" dirty="0"/>
        </a:p>
      </dgm:t>
    </dgm:pt>
    <dgm:pt modelId="{24860E9E-B0B3-42AA-9925-9F390F50C585}" type="parTrans" cxnId="{C69458DD-80A1-4DD5-B44B-A30E52A095F9}">
      <dgm:prSet/>
      <dgm:spPr/>
      <dgm:t>
        <a:bodyPr/>
        <a:lstStyle/>
        <a:p>
          <a:endParaRPr lang="en-GB" sz="1400"/>
        </a:p>
      </dgm:t>
    </dgm:pt>
    <dgm:pt modelId="{ECD2909E-DD85-4506-9B35-61EB2A5BAEA6}" type="sibTrans" cxnId="{C69458DD-80A1-4DD5-B44B-A30E52A095F9}">
      <dgm:prSet/>
      <dgm:spPr/>
      <dgm:t>
        <a:bodyPr/>
        <a:lstStyle/>
        <a:p>
          <a:endParaRPr lang="en-GB" sz="1400"/>
        </a:p>
      </dgm:t>
    </dgm:pt>
    <dgm:pt modelId="{375A51AA-E309-4656-8D18-C60F08D93B43}">
      <dgm:prSet phldrT="[Text]" custT="1"/>
      <dgm:spPr/>
      <dgm:t>
        <a:bodyPr/>
        <a:lstStyle/>
        <a:p>
          <a:r>
            <a:rPr lang="en-US" sz="2400" dirty="0"/>
            <a:t>Aurore Mommens – Functional Analyst</a:t>
          </a:r>
          <a:endParaRPr lang="en-GB" sz="2400" dirty="0"/>
        </a:p>
      </dgm:t>
    </dgm:pt>
    <dgm:pt modelId="{B14FBEC0-E637-4C14-985C-E720F8E8A987}" type="parTrans" cxnId="{20EBB17D-A682-45AE-BFA4-B16C877C5BD7}">
      <dgm:prSet/>
      <dgm:spPr/>
      <dgm:t>
        <a:bodyPr/>
        <a:lstStyle/>
        <a:p>
          <a:endParaRPr lang="en-GB" sz="1400"/>
        </a:p>
      </dgm:t>
    </dgm:pt>
    <dgm:pt modelId="{591E4B3D-B491-4E9C-8CF1-4CB45D9E8A0B}" type="sibTrans" cxnId="{20EBB17D-A682-45AE-BFA4-B16C877C5BD7}">
      <dgm:prSet/>
      <dgm:spPr/>
      <dgm:t>
        <a:bodyPr/>
        <a:lstStyle/>
        <a:p>
          <a:endParaRPr lang="en-GB" sz="1400"/>
        </a:p>
      </dgm:t>
    </dgm:pt>
    <dgm:pt modelId="{97CD3D83-BDC3-422B-93D6-56FA4A0BB83C}">
      <dgm:prSet phldrT="[Text]" custT="1"/>
      <dgm:spPr/>
      <dgm:t>
        <a:bodyPr/>
        <a:lstStyle/>
        <a:p>
          <a:r>
            <a:rPr lang="en-US" sz="2400" dirty="0"/>
            <a:t>Sebastien Simon – Production Expert</a:t>
          </a:r>
          <a:endParaRPr lang="en-GB" sz="2400" dirty="0"/>
        </a:p>
      </dgm:t>
    </dgm:pt>
    <dgm:pt modelId="{EB70BB0A-17AE-46F3-98F0-364205859952}" type="parTrans" cxnId="{D0BF9865-7A82-4BF0-B52C-DE5A817E23B5}">
      <dgm:prSet/>
      <dgm:spPr/>
      <dgm:t>
        <a:bodyPr/>
        <a:lstStyle/>
        <a:p>
          <a:endParaRPr lang="en-GB" sz="1400"/>
        </a:p>
      </dgm:t>
    </dgm:pt>
    <dgm:pt modelId="{625B51DE-AFCE-4886-93D3-46001EA183B4}" type="sibTrans" cxnId="{D0BF9865-7A82-4BF0-B52C-DE5A817E23B5}">
      <dgm:prSet/>
      <dgm:spPr/>
      <dgm:t>
        <a:bodyPr/>
        <a:lstStyle/>
        <a:p>
          <a:endParaRPr lang="en-GB" sz="1400"/>
        </a:p>
      </dgm:t>
    </dgm:pt>
    <dgm:pt modelId="{3B2ADB6E-DC7B-4563-82D1-BB1C6D7AFCAD}" type="pres">
      <dgm:prSet presAssocID="{9A6A2759-5A75-495D-B525-4B2F05845058}" presName="Name0" presStyleCnt="0">
        <dgm:presLayoutVars>
          <dgm:chMax val="7"/>
          <dgm:chPref val="7"/>
          <dgm:dir/>
        </dgm:presLayoutVars>
      </dgm:prSet>
      <dgm:spPr/>
    </dgm:pt>
    <dgm:pt modelId="{726B87B8-73A1-491A-9C86-0B6CFF4159A0}" type="pres">
      <dgm:prSet presAssocID="{9A6A2759-5A75-495D-B525-4B2F05845058}" presName="Name1" presStyleCnt="0"/>
      <dgm:spPr/>
    </dgm:pt>
    <dgm:pt modelId="{96CD9D1C-9D5A-4E88-9695-77CD1057BC2B}" type="pres">
      <dgm:prSet presAssocID="{9A6A2759-5A75-495D-B525-4B2F05845058}" presName="cycle" presStyleCnt="0"/>
      <dgm:spPr/>
    </dgm:pt>
    <dgm:pt modelId="{F147C269-B3BA-49F2-8F90-AD76E62E879A}" type="pres">
      <dgm:prSet presAssocID="{9A6A2759-5A75-495D-B525-4B2F05845058}" presName="srcNode" presStyleLbl="node1" presStyleIdx="0" presStyleCnt="4"/>
      <dgm:spPr/>
    </dgm:pt>
    <dgm:pt modelId="{AD0AA6C1-3B48-4303-BB7F-4C6E49980CF5}" type="pres">
      <dgm:prSet presAssocID="{9A6A2759-5A75-495D-B525-4B2F05845058}" presName="conn" presStyleLbl="parChTrans1D2" presStyleIdx="0" presStyleCnt="1"/>
      <dgm:spPr/>
    </dgm:pt>
    <dgm:pt modelId="{C891C59E-AC6F-4A38-9B16-210CC73FC17C}" type="pres">
      <dgm:prSet presAssocID="{9A6A2759-5A75-495D-B525-4B2F05845058}" presName="extraNode" presStyleLbl="node1" presStyleIdx="0" presStyleCnt="4"/>
      <dgm:spPr/>
    </dgm:pt>
    <dgm:pt modelId="{4AC501C1-2429-4A8A-9E0D-5CF5F05FFA92}" type="pres">
      <dgm:prSet presAssocID="{9A6A2759-5A75-495D-B525-4B2F05845058}" presName="dstNode" presStyleLbl="node1" presStyleIdx="0" presStyleCnt="4"/>
      <dgm:spPr/>
    </dgm:pt>
    <dgm:pt modelId="{CB181265-BB70-48A4-8909-ABD7BA94EB70}" type="pres">
      <dgm:prSet presAssocID="{3F6BEC8A-9A3C-475A-8AD7-ADBC5EDC9098}" presName="text_1" presStyleLbl="node1" presStyleIdx="0" presStyleCnt="4">
        <dgm:presLayoutVars>
          <dgm:bulletEnabled val="1"/>
        </dgm:presLayoutVars>
      </dgm:prSet>
      <dgm:spPr/>
    </dgm:pt>
    <dgm:pt modelId="{DAA00E8C-F7B7-48B4-AE2D-D53F016BAA19}" type="pres">
      <dgm:prSet presAssocID="{3F6BEC8A-9A3C-475A-8AD7-ADBC5EDC9098}" presName="accent_1" presStyleCnt="0"/>
      <dgm:spPr/>
    </dgm:pt>
    <dgm:pt modelId="{D0A39EDB-8302-4F68-9D4B-7BD2BA20358E}" type="pres">
      <dgm:prSet presAssocID="{3F6BEC8A-9A3C-475A-8AD7-ADBC5EDC9098}" presName="accentRepeatNode" presStyleLbl="solidFgAcc1" presStyleIdx="0" presStyleCnt="4"/>
      <dgm:spPr/>
    </dgm:pt>
    <dgm:pt modelId="{7BD17089-4EBC-4322-9B2A-A5EE6862FFC8}" type="pres">
      <dgm:prSet presAssocID="{E6D45F48-4462-43F3-BEE9-207BA854FCDA}" presName="text_2" presStyleLbl="node1" presStyleIdx="1" presStyleCnt="4">
        <dgm:presLayoutVars>
          <dgm:bulletEnabled val="1"/>
        </dgm:presLayoutVars>
      </dgm:prSet>
      <dgm:spPr/>
    </dgm:pt>
    <dgm:pt modelId="{7ACF8314-22F8-413B-93B0-8DFDA183DB4A}" type="pres">
      <dgm:prSet presAssocID="{E6D45F48-4462-43F3-BEE9-207BA854FCDA}" presName="accent_2" presStyleCnt="0"/>
      <dgm:spPr/>
    </dgm:pt>
    <dgm:pt modelId="{C1250B65-8831-45D0-AE93-0CA0D86C3440}" type="pres">
      <dgm:prSet presAssocID="{E6D45F48-4462-43F3-BEE9-207BA854FCDA}" presName="accentRepeatNode" presStyleLbl="solidFgAcc1" presStyleIdx="1" presStyleCnt="4"/>
      <dgm:spPr/>
    </dgm:pt>
    <dgm:pt modelId="{B0FEE6C1-5229-45C9-8B12-8999D106E75B}" type="pres">
      <dgm:prSet presAssocID="{375A51AA-E309-4656-8D18-C60F08D93B43}" presName="text_3" presStyleLbl="node1" presStyleIdx="2" presStyleCnt="4">
        <dgm:presLayoutVars>
          <dgm:bulletEnabled val="1"/>
        </dgm:presLayoutVars>
      </dgm:prSet>
      <dgm:spPr/>
    </dgm:pt>
    <dgm:pt modelId="{C0C4BC6A-532E-4214-95B3-B4C5E8EF345B}" type="pres">
      <dgm:prSet presAssocID="{375A51AA-E309-4656-8D18-C60F08D93B43}" presName="accent_3" presStyleCnt="0"/>
      <dgm:spPr/>
    </dgm:pt>
    <dgm:pt modelId="{8E41EFF6-84CD-4D3C-B203-1B4A980CF1B0}" type="pres">
      <dgm:prSet presAssocID="{375A51AA-E309-4656-8D18-C60F08D93B43}" presName="accentRepeatNode" presStyleLbl="solidFgAcc1" presStyleIdx="2" presStyleCnt="4"/>
      <dgm:spPr/>
    </dgm:pt>
    <dgm:pt modelId="{9D9BB163-EE51-4B9A-81DF-050C5647EAE6}" type="pres">
      <dgm:prSet presAssocID="{97CD3D83-BDC3-422B-93D6-56FA4A0BB83C}" presName="text_4" presStyleLbl="node1" presStyleIdx="3" presStyleCnt="4">
        <dgm:presLayoutVars>
          <dgm:bulletEnabled val="1"/>
        </dgm:presLayoutVars>
      </dgm:prSet>
      <dgm:spPr/>
    </dgm:pt>
    <dgm:pt modelId="{15C7EB20-FEA9-4B35-87E9-BA5AC3A2CBDE}" type="pres">
      <dgm:prSet presAssocID="{97CD3D83-BDC3-422B-93D6-56FA4A0BB83C}" presName="accent_4" presStyleCnt="0"/>
      <dgm:spPr/>
    </dgm:pt>
    <dgm:pt modelId="{B04D461B-3ABA-4827-9108-B8B4E6C13457}" type="pres">
      <dgm:prSet presAssocID="{97CD3D83-BDC3-422B-93D6-56FA4A0BB83C}" presName="accentRepeatNode" presStyleLbl="solidFgAcc1" presStyleIdx="3" presStyleCnt="4"/>
      <dgm:spPr/>
    </dgm:pt>
  </dgm:ptLst>
  <dgm:cxnLst>
    <dgm:cxn modelId="{DA61BC08-1690-4ADB-8ABD-2EE20A243DC6}" type="presOf" srcId="{97CD3D83-BDC3-422B-93D6-56FA4A0BB83C}" destId="{9D9BB163-EE51-4B9A-81DF-050C5647EAE6}" srcOrd="0" destOrd="0" presId="urn:microsoft.com/office/officeart/2008/layout/VerticalCurvedList"/>
    <dgm:cxn modelId="{4BA16921-E7DA-4A04-87B9-B2D180BB7F71}" type="presOf" srcId="{5129DC31-BF3E-4AD0-AFEE-87A0107325A8}" destId="{AD0AA6C1-3B48-4303-BB7F-4C6E49980CF5}" srcOrd="0" destOrd="0" presId="urn:microsoft.com/office/officeart/2008/layout/VerticalCurvedList"/>
    <dgm:cxn modelId="{49621831-8DDC-4A0E-9619-68175EDE1F37}" type="presOf" srcId="{3F6BEC8A-9A3C-475A-8AD7-ADBC5EDC9098}" destId="{CB181265-BB70-48A4-8909-ABD7BA94EB70}" srcOrd="0" destOrd="0" presId="urn:microsoft.com/office/officeart/2008/layout/VerticalCurvedList"/>
    <dgm:cxn modelId="{D0BF9865-7A82-4BF0-B52C-DE5A817E23B5}" srcId="{9A6A2759-5A75-495D-B525-4B2F05845058}" destId="{97CD3D83-BDC3-422B-93D6-56FA4A0BB83C}" srcOrd="3" destOrd="0" parTransId="{EB70BB0A-17AE-46F3-98F0-364205859952}" sibTransId="{625B51DE-AFCE-4886-93D3-46001EA183B4}"/>
    <dgm:cxn modelId="{20EBB17D-A682-45AE-BFA4-B16C877C5BD7}" srcId="{9A6A2759-5A75-495D-B525-4B2F05845058}" destId="{375A51AA-E309-4656-8D18-C60F08D93B43}" srcOrd="2" destOrd="0" parTransId="{B14FBEC0-E637-4C14-985C-E720F8E8A987}" sibTransId="{591E4B3D-B491-4E9C-8CF1-4CB45D9E8A0B}"/>
    <dgm:cxn modelId="{046AB0A6-013D-4299-B319-8ED3E2068795}" srcId="{9A6A2759-5A75-495D-B525-4B2F05845058}" destId="{3F6BEC8A-9A3C-475A-8AD7-ADBC5EDC9098}" srcOrd="0" destOrd="0" parTransId="{45349916-A11C-47F0-A5F5-89BAE5B25A02}" sibTransId="{5129DC31-BF3E-4AD0-AFEE-87A0107325A8}"/>
    <dgm:cxn modelId="{F03E44C0-310F-457B-9322-B7E51E40BB74}" type="presOf" srcId="{9A6A2759-5A75-495D-B525-4B2F05845058}" destId="{3B2ADB6E-DC7B-4563-82D1-BB1C6D7AFCAD}" srcOrd="0" destOrd="0" presId="urn:microsoft.com/office/officeart/2008/layout/VerticalCurvedList"/>
    <dgm:cxn modelId="{19CFFBC9-2251-4E9F-AF34-CA7ED4E71831}" type="presOf" srcId="{375A51AA-E309-4656-8D18-C60F08D93B43}" destId="{B0FEE6C1-5229-45C9-8B12-8999D106E75B}" srcOrd="0" destOrd="0" presId="urn:microsoft.com/office/officeart/2008/layout/VerticalCurvedList"/>
    <dgm:cxn modelId="{694DB7D6-84C0-4255-A773-4AF4C013AFDE}" type="presOf" srcId="{E6D45F48-4462-43F3-BEE9-207BA854FCDA}" destId="{7BD17089-4EBC-4322-9B2A-A5EE6862FFC8}" srcOrd="0" destOrd="0" presId="urn:microsoft.com/office/officeart/2008/layout/VerticalCurvedList"/>
    <dgm:cxn modelId="{C69458DD-80A1-4DD5-B44B-A30E52A095F9}" srcId="{9A6A2759-5A75-495D-B525-4B2F05845058}" destId="{E6D45F48-4462-43F3-BEE9-207BA854FCDA}" srcOrd="1" destOrd="0" parTransId="{24860E9E-B0B3-42AA-9925-9F390F50C585}" sibTransId="{ECD2909E-DD85-4506-9B35-61EB2A5BAEA6}"/>
    <dgm:cxn modelId="{CC907776-4C1E-4330-BAD3-8E8AA22E6D04}" type="presParOf" srcId="{3B2ADB6E-DC7B-4563-82D1-BB1C6D7AFCAD}" destId="{726B87B8-73A1-491A-9C86-0B6CFF4159A0}" srcOrd="0" destOrd="0" presId="urn:microsoft.com/office/officeart/2008/layout/VerticalCurvedList"/>
    <dgm:cxn modelId="{2F04131B-A41F-4170-8AE4-113C7AA984D9}" type="presParOf" srcId="{726B87B8-73A1-491A-9C86-0B6CFF4159A0}" destId="{96CD9D1C-9D5A-4E88-9695-77CD1057BC2B}" srcOrd="0" destOrd="0" presId="urn:microsoft.com/office/officeart/2008/layout/VerticalCurvedList"/>
    <dgm:cxn modelId="{86ECBE9C-3381-4F68-8F5A-C732F38830CF}" type="presParOf" srcId="{96CD9D1C-9D5A-4E88-9695-77CD1057BC2B}" destId="{F147C269-B3BA-49F2-8F90-AD76E62E879A}" srcOrd="0" destOrd="0" presId="urn:microsoft.com/office/officeart/2008/layout/VerticalCurvedList"/>
    <dgm:cxn modelId="{F60F819A-8D82-4C1F-8A11-67570F3A97CE}" type="presParOf" srcId="{96CD9D1C-9D5A-4E88-9695-77CD1057BC2B}" destId="{AD0AA6C1-3B48-4303-BB7F-4C6E49980CF5}" srcOrd="1" destOrd="0" presId="urn:microsoft.com/office/officeart/2008/layout/VerticalCurvedList"/>
    <dgm:cxn modelId="{FE0C86CB-7544-4F52-A092-B328FA2B7E36}" type="presParOf" srcId="{96CD9D1C-9D5A-4E88-9695-77CD1057BC2B}" destId="{C891C59E-AC6F-4A38-9B16-210CC73FC17C}" srcOrd="2" destOrd="0" presId="urn:microsoft.com/office/officeart/2008/layout/VerticalCurvedList"/>
    <dgm:cxn modelId="{E58C68E6-FCB4-4A9E-98B3-6DD2149D4A34}" type="presParOf" srcId="{96CD9D1C-9D5A-4E88-9695-77CD1057BC2B}" destId="{4AC501C1-2429-4A8A-9E0D-5CF5F05FFA92}" srcOrd="3" destOrd="0" presId="urn:microsoft.com/office/officeart/2008/layout/VerticalCurvedList"/>
    <dgm:cxn modelId="{38A5B8C0-B34D-4E52-B842-7F2CC4514517}" type="presParOf" srcId="{726B87B8-73A1-491A-9C86-0B6CFF4159A0}" destId="{CB181265-BB70-48A4-8909-ABD7BA94EB70}" srcOrd="1" destOrd="0" presId="urn:microsoft.com/office/officeart/2008/layout/VerticalCurvedList"/>
    <dgm:cxn modelId="{10CB6466-52D6-4C56-A7A7-955F0CCEC324}" type="presParOf" srcId="{726B87B8-73A1-491A-9C86-0B6CFF4159A0}" destId="{DAA00E8C-F7B7-48B4-AE2D-D53F016BAA19}" srcOrd="2" destOrd="0" presId="urn:microsoft.com/office/officeart/2008/layout/VerticalCurvedList"/>
    <dgm:cxn modelId="{48EA92D0-19B8-4610-AAEE-3FB42456A3F4}" type="presParOf" srcId="{DAA00E8C-F7B7-48B4-AE2D-D53F016BAA19}" destId="{D0A39EDB-8302-4F68-9D4B-7BD2BA20358E}" srcOrd="0" destOrd="0" presId="urn:microsoft.com/office/officeart/2008/layout/VerticalCurvedList"/>
    <dgm:cxn modelId="{77E20D50-A8BB-4625-B80E-8F60EBBE35E8}" type="presParOf" srcId="{726B87B8-73A1-491A-9C86-0B6CFF4159A0}" destId="{7BD17089-4EBC-4322-9B2A-A5EE6862FFC8}" srcOrd="3" destOrd="0" presId="urn:microsoft.com/office/officeart/2008/layout/VerticalCurvedList"/>
    <dgm:cxn modelId="{48670A7C-ABD7-42E3-8F81-2FA24677BC50}" type="presParOf" srcId="{726B87B8-73A1-491A-9C86-0B6CFF4159A0}" destId="{7ACF8314-22F8-413B-93B0-8DFDA183DB4A}" srcOrd="4" destOrd="0" presId="urn:microsoft.com/office/officeart/2008/layout/VerticalCurvedList"/>
    <dgm:cxn modelId="{55B9C973-4536-43D5-B118-19C925D61CFA}" type="presParOf" srcId="{7ACF8314-22F8-413B-93B0-8DFDA183DB4A}" destId="{C1250B65-8831-45D0-AE93-0CA0D86C3440}" srcOrd="0" destOrd="0" presId="urn:microsoft.com/office/officeart/2008/layout/VerticalCurvedList"/>
    <dgm:cxn modelId="{C4F2BFD1-48E3-4F6E-9A9A-EC719BEE9159}" type="presParOf" srcId="{726B87B8-73A1-491A-9C86-0B6CFF4159A0}" destId="{B0FEE6C1-5229-45C9-8B12-8999D106E75B}" srcOrd="5" destOrd="0" presId="urn:microsoft.com/office/officeart/2008/layout/VerticalCurvedList"/>
    <dgm:cxn modelId="{DC0085F8-3AF4-494B-8422-0778BE0744F2}" type="presParOf" srcId="{726B87B8-73A1-491A-9C86-0B6CFF4159A0}" destId="{C0C4BC6A-532E-4214-95B3-B4C5E8EF345B}" srcOrd="6" destOrd="0" presId="urn:microsoft.com/office/officeart/2008/layout/VerticalCurvedList"/>
    <dgm:cxn modelId="{7C024ED8-A7BD-4F5E-ADF6-59129C0B882F}" type="presParOf" srcId="{C0C4BC6A-532E-4214-95B3-B4C5E8EF345B}" destId="{8E41EFF6-84CD-4D3C-B203-1B4A980CF1B0}" srcOrd="0" destOrd="0" presId="urn:microsoft.com/office/officeart/2008/layout/VerticalCurvedList"/>
    <dgm:cxn modelId="{AD0DC570-A159-48C9-A14E-C75BE2EA4635}" type="presParOf" srcId="{726B87B8-73A1-491A-9C86-0B6CFF4159A0}" destId="{9D9BB163-EE51-4B9A-81DF-050C5647EAE6}" srcOrd="7" destOrd="0" presId="urn:microsoft.com/office/officeart/2008/layout/VerticalCurvedList"/>
    <dgm:cxn modelId="{1B472C36-1BAE-43B1-94EE-8F649AD874B9}" type="presParOf" srcId="{726B87B8-73A1-491A-9C86-0B6CFF4159A0}" destId="{15C7EB20-FEA9-4B35-87E9-BA5AC3A2CBDE}" srcOrd="8" destOrd="0" presId="urn:microsoft.com/office/officeart/2008/layout/VerticalCurvedList"/>
    <dgm:cxn modelId="{A15042E9-5EAE-4A7B-BD40-C3F98AF50974}" type="presParOf" srcId="{15C7EB20-FEA9-4B35-87E9-BA5AC3A2CBDE}" destId="{B04D461B-3ABA-4827-9108-B8B4E6C1345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AA6C1-3B48-4303-BB7F-4C6E49980CF5}">
      <dsp:nvSpPr>
        <dsp:cNvPr id="0" name=""/>
        <dsp:cNvSpPr/>
      </dsp:nvSpPr>
      <dsp:spPr>
        <a:xfrm>
          <a:off x="-5561817" y="-851490"/>
          <a:ext cx="6622114" cy="6622114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81265-BB70-48A4-8909-ABD7BA94EB70}">
      <dsp:nvSpPr>
        <dsp:cNvPr id="0" name=""/>
        <dsp:cNvSpPr/>
      </dsp:nvSpPr>
      <dsp:spPr>
        <a:xfrm>
          <a:off x="555053" y="378182"/>
          <a:ext cx="7259218" cy="756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67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Estelle Baumard – OSD Project Manager</a:t>
          </a:r>
          <a:endParaRPr lang="en-GB" sz="2400" kern="1200" dirty="0"/>
        </a:p>
      </dsp:txBody>
      <dsp:txXfrm>
        <a:off x="555053" y="378182"/>
        <a:ext cx="7259218" cy="756759"/>
      </dsp:txXfrm>
    </dsp:sp>
    <dsp:sp modelId="{D0A39EDB-8302-4F68-9D4B-7BD2BA20358E}">
      <dsp:nvSpPr>
        <dsp:cNvPr id="0" name=""/>
        <dsp:cNvSpPr/>
      </dsp:nvSpPr>
      <dsp:spPr>
        <a:xfrm>
          <a:off x="82078" y="283588"/>
          <a:ext cx="945949" cy="9459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17089-4EBC-4322-9B2A-A5EE6862FFC8}">
      <dsp:nvSpPr>
        <dsp:cNvPr id="0" name=""/>
        <dsp:cNvSpPr/>
      </dsp:nvSpPr>
      <dsp:spPr>
        <a:xfrm>
          <a:off x="988921" y="1513518"/>
          <a:ext cx="6825351" cy="756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67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Mélanie</a:t>
          </a:r>
          <a:r>
            <a:rPr lang="en-US" sz="2400" kern="1200" dirty="0"/>
            <a:t> Herfurth – Functional Analyst</a:t>
          </a:r>
          <a:endParaRPr lang="en-GB" sz="2400" kern="1200" dirty="0"/>
        </a:p>
      </dsp:txBody>
      <dsp:txXfrm>
        <a:off x="988921" y="1513518"/>
        <a:ext cx="6825351" cy="756759"/>
      </dsp:txXfrm>
    </dsp:sp>
    <dsp:sp modelId="{C1250B65-8831-45D0-AE93-0CA0D86C3440}">
      <dsp:nvSpPr>
        <dsp:cNvPr id="0" name=""/>
        <dsp:cNvSpPr/>
      </dsp:nvSpPr>
      <dsp:spPr>
        <a:xfrm>
          <a:off x="515946" y="1418923"/>
          <a:ext cx="945949" cy="9459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FEE6C1-5229-45C9-8B12-8999D106E75B}">
      <dsp:nvSpPr>
        <dsp:cNvPr id="0" name=""/>
        <dsp:cNvSpPr/>
      </dsp:nvSpPr>
      <dsp:spPr>
        <a:xfrm>
          <a:off x="988921" y="2648854"/>
          <a:ext cx="6825351" cy="756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67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Aurore Mommens – Functional Analyst</a:t>
          </a:r>
          <a:endParaRPr lang="en-GB" sz="2400" kern="1200" dirty="0"/>
        </a:p>
      </dsp:txBody>
      <dsp:txXfrm>
        <a:off x="988921" y="2648854"/>
        <a:ext cx="6825351" cy="756759"/>
      </dsp:txXfrm>
    </dsp:sp>
    <dsp:sp modelId="{8E41EFF6-84CD-4D3C-B203-1B4A980CF1B0}">
      <dsp:nvSpPr>
        <dsp:cNvPr id="0" name=""/>
        <dsp:cNvSpPr/>
      </dsp:nvSpPr>
      <dsp:spPr>
        <a:xfrm>
          <a:off x="515946" y="2554259"/>
          <a:ext cx="945949" cy="9459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9BB163-EE51-4B9A-81DF-050C5647EAE6}">
      <dsp:nvSpPr>
        <dsp:cNvPr id="0" name=""/>
        <dsp:cNvSpPr/>
      </dsp:nvSpPr>
      <dsp:spPr>
        <a:xfrm>
          <a:off x="555053" y="3784190"/>
          <a:ext cx="7259218" cy="756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67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Sebastien Simon – Production Expert</a:t>
          </a:r>
          <a:endParaRPr lang="en-GB" sz="2400" kern="1200" dirty="0"/>
        </a:p>
      </dsp:txBody>
      <dsp:txXfrm>
        <a:off x="555053" y="3784190"/>
        <a:ext cx="7259218" cy="756759"/>
      </dsp:txXfrm>
    </dsp:sp>
    <dsp:sp modelId="{B04D461B-3ABA-4827-9108-B8B4E6C13457}">
      <dsp:nvSpPr>
        <dsp:cNvPr id="0" name=""/>
        <dsp:cNvSpPr/>
      </dsp:nvSpPr>
      <dsp:spPr>
        <a:xfrm>
          <a:off x="82078" y="3689595"/>
          <a:ext cx="945949" cy="9459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17AA-BED1-4A15-AE46-56D41B3E9CAB}" type="datetimeFigureOut">
              <a:rPr lang="en-GB" smtClean="0"/>
              <a:t>2024-12-16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055A6-CC0F-4427-AC6D-D9730F229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5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42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92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09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521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667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07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93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642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055A6-CC0F-4427-AC6D-D9730F2299B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76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standards4EU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facebook.com/CENCENELEC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youtube.com/user/CENCENELEC/featured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linkedin.com/authwall?trk=ripf&amp;trkInfo=AQG9Chc7r0vP3QAAAWvVwrXg60fjhi1NoWsiDK8bwv7Cwydt_k70_pg3GazQC2MsGmB4hPVAS5LByy1I3ovJYYRGbg2T2H3Q3iNGtIA_b92Xj5-KC4JFUwvHl5c6xo_5bISXgpk=&amp;originalReferer=&amp;sessionRedirect=https://www.linkedin.com/company/cen-and-cenelec" TargetMode="External"/><Relationship Id="rId9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 b="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94418"/>
            <a:ext cx="12192000" cy="288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695" y="4560712"/>
            <a:ext cx="10165976" cy="1023162"/>
          </a:xfr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3083" y="5693865"/>
            <a:ext cx="10165976" cy="827617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name of presenter, function</a:t>
            </a:r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237277" y="4016849"/>
            <a:ext cx="1016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GB" b="1">
                <a:solidFill>
                  <a:schemeClr val="tx2"/>
                </a:solidFill>
              </a:rPr>
              <a:t>European</a:t>
            </a:r>
            <a:r>
              <a:rPr lang="en-GB" b="1" baseline="0">
                <a:solidFill>
                  <a:schemeClr val="tx2"/>
                </a:solidFill>
              </a:rPr>
              <a:t> Standardization Organizations</a:t>
            </a:r>
            <a:endParaRPr lang="en-GB" b="1">
              <a:solidFill>
                <a:schemeClr val="tx2"/>
              </a:solidFill>
            </a:endParaRPr>
          </a:p>
        </p:txBody>
      </p:sp>
      <p:pic>
        <p:nvPicPr>
          <p:cNvPr id="10" name="Picture 9"/>
          <p:cNvPicPr preferRelativeResize="0"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923" y="372341"/>
            <a:ext cx="4547077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23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83" y="1243955"/>
            <a:ext cx="11607550" cy="4933008"/>
          </a:xfrm>
        </p:spPr>
        <p:txBody>
          <a:bodyPr/>
          <a:lstStyle>
            <a:lvl1pPr marL="446088" indent="-446088">
              <a:buFont typeface="Wingdings 3" panose="05040102010807070707" pitchFamily="18" charset="2"/>
              <a:buChar char="u"/>
              <a:defRPr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>
              <a:buFont typeface="Wingdings 3" panose="05040102010807070707" pitchFamily="18" charset="2"/>
              <a:buChar char="u"/>
              <a:defRPr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7300" indent="-342900">
              <a:buFont typeface="Wingdings 3" panose="05040102010807070707" pitchFamily="18" charset="2"/>
              <a:buChar char="u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buFont typeface="Wingdings 3" panose="05040102010807070707" pitchFamily="18" charset="2"/>
              <a:buChar char="u"/>
              <a:defRPr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buFont typeface="Wingdings 3" panose="05040102010807070707" pitchFamily="18" charset="2"/>
              <a:buChar char="u"/>
              <a:defRPr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1816FAD-DD62-46B7-A333-4EB7DCA1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24B5184-DA75-4D0E-BAED-F642597F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2C5C619-01A2-471A-8298-79E0114A3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89A345-8634-4AF2-B3EC-857F298C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78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AAE4AF-1979-4B7C-A26A-9B588FCC0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3282-54A7-481C-9505-B3B6961E78DB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CDD464-8601-473B-89FF-4ACB5658B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2E8BC-9ED7-4DC5-A5F9-7B2F3DCB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91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684" y="1245600"/>
            <a:ext cx="5670000" cy="494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9508" y="1245600"/>
            <a:ext cx="5781125" cy="494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8C02921-4630-4E9D-96A5-C84AD8482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6BCF628-9AA2-4B29-9EF1-76F54A45A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145CEF2-05C0-470F-818B-5440013F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87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724" y="1681163"/>
            <a:ext cx="5670000" cy="82391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1076" y="2505075"/>
            <a:ext cx="5670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8" y="1681163"/>
            <a:ext cx="5668435" cy="82391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8" y="2505075"/>
            <a:ext cx="566843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114B3D2-23DA-4183-B829-22BE1EA9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878299DC-D91C-4020-899C-3F83CEBE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668A-2133-4ACB-AFB5-8E6044E74E0D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5B60A4C5-9D1C-44EB-8472-AB24FC3D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6909C746-D36C-4396-90F4-331A9518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4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94DE5F-696F-4E7E-9880-066C3411B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4D8D-0DA2-4DCE-B3BF-2A79FAC4B986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5676F2-6A4C-490B-9BB3-895BA1339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E34A6BF-A55D-4AF4-ACED-837ACBC6D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1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58A66-E104-47E6-8FD6-020E8824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81F1-7A17-4102-AC66-E35F827B5CA7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324BF-030F-47DE-B749-2C4DCA7B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A2058-33B6-4EFC-8CDC-B85D0436E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43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2544" y="2057400"/>
            <a:ext cx="662809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695598B-B9B2-4DEA-8004-D20BC920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ED3-ADC6-4CEB-BC12-D3530C097543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E901872-15D0-49BE-B2B2-0D02D67F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6801E3D-F41A-4F6F-9135-1A3B7969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8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79878"/>
            <a:ext cx="12192000" cy="1600200"/>
          </a:xfrm>
          <a:solidFill>
            <a:srgbClr val="004377"/>
          </a:solidFill>
        </p:spPr>
        <p:txBody>
          <a:bodyPr anchor="ctr">
            <a:normAutofit/>
          </a:bodyPr>
          <a:lstStyle>
            <a:lvl1pPr marL="808038" indent="0">
              <a:defRPr sz="3600">
                <a:solidFill>
                  <a:schemeClr val="bg1"/>
                </a:solidFill>
                <a:latin typeface="Segoe Script" panose="030B0504020000000003" pitchFamily="66" charset="0"/>
              </a:defRPr>
            </a:lvl1pPr>
          </a:lstStyle>
          <a:p>
            <a:r>
              <a:rPr lang="en-US"/>
              <a:t>Click to edit Master “Thank you” message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9788" y="3239911"/>
            <a:ext cx="2275873" cy="1797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5204178"/>
            <a:ext cx="8167052" cy="92230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name of presenter</a:t>
            </a:r>
          </a:p>
          <a:p>
            <a:pPr lvl="0"/>
            <a:r>
              <a:rPr lang="en-US"/>
              <a:t>Email </a:t>
            </a:r>
          </a:p>
          <a:p>
            <a:pPr lvl="0"/>
            <a:endParaRPr lang="en-US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281" y="3931006"/>
            <a:ext cx="432000" cy="432000"/>
          </a:xfrm>
          <a:prstGeom prst="rect">
            <a:avLst/>
          </a:prstGeom>
        </p:spPr>
      </p:pic>
      <p:pic>
        <p:nvPicPr>
          <p:cNvPr id="9" name="Picture 8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851" y="3940669"/>
            <a:ext cx="432000" cy="432000"/>
          </a:xfrm>
          <a:prstGeom prst="rect">
            <a:avLst/>
          </a:prstGeom>
        </p:spPr>
      </p:pic>
      <p:pic>
        <p:nvPicPr>
          <p:cNvPr id="10" name="Picture 9">
            <a:hlinkClick r:id="rId6"/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127" y="3931006"/>
            <a:ext cx="432000" cy="432000"/>
          </a:xfrm>
          <a:prstGeom prst="rect">
            <a:avLst/>
          </a:prstGeom>
        </p:spPr>
      </p:pic>
      <p:pic>
        <p:nvPicPr>
          <p:cNvPr id="11" name="Picture 10">
            <a:hlinkClick r:id="rId8"/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723" y="3931006"/>
            <a:ext cx="432000" cy="432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214693" y="3440123"/>
            <a:ext cx="338675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/>
              <a:t>www.cencenelec.eu </a:t>
            </a:r>
          </a:p>
          <a:p>
            <a:endParaRPr lang="en-GB"/>
          </a:p>
          <a:p>
            <a:r>
              <a:rPr lang="en-GB"/>
              <a:t>Follow us: </a:t>
            </a:r>
          </a:p>
          <a:p>
            <a:endParaRPr lang="en-GB"/>
          </a:p>
          <a:p>
            <a:r>
              <a:rPr lang="en-GB"/>
              <a:t>Tag us @standards4EU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06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758" y="215154"/>
            <a:ext cx="9136318" cy="767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81" y="1246094"/>
            <a:ext cx="11590136" cy="4930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2978" y="6356349"/>
            <a:ext cx="1351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A9B522B-6075-46BF-8630-6203E633FCD0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54278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/>
              <a:t>Name of presenter / event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0655" y="6356350"/>
            <a:ext cx="809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E0195ED-8849-425B-853E-36B7CC57217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 preferRelativeResize="0"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076" y="149095"/>
            <a:ext cx="2841924" cy="900000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E232F35-0293-4B50-B1AA-0ED827E656F7}"/>
              </a:ext>
            </a:extLst>
          </p:cNvPr>
          <p:cNvSpPr txBox="1">
            <a:spLocks/>
          </p:cNvSpPr>
          <p:nvPr userDrawn="1"/>
        </p:nvSpPr>
        <p:spPr>
          <a:xfrm>
            <a:off x="213758" y="6356349"/>
            <a:ext cx="1562543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1879600" algn="r"/>
              </a:tabLst>
            </a:pPr>
            <a:r>
              <a:rPr lang="en-GB" sz="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© CEN-CENELEC 2024 	</a:t>
            </a:r>
          </a:p>
        </p:txBody>
      </p:sp>
    </p:spTree>
    <p:extLst>
      <p:ext uri="{BB962C8B-B14F-4D97-AF65-F5344CB8AC3E}">
        <p14:creationId xmlns:p14="http://schemas.microsoft.com/office/powerpoint/2010/main" val="65115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hf hdr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437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447675" indent="-447675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 3" panose="05040102010807070707" pitchFamily="18" charset="2"/>
        <a:buChar char="u"/>
        <a:defRPr sz="2800" kern="1200">
          <a:solidFill>
            <a:srgbClr val="00437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895350" indent="-43815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 3" panose="05040102010807070707" pitchFamily="18" charset="2"/>
        <a:buChar char="u"/>
        <a:defRPr sz="2400" kern="1200">
          <a:solidFill>
            <a:srgbClr val="00437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255713" indent="-341313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 3" panose="05040102010807070707" pitchFamily="18" charset="2"/>
        <a:buChar char="u"/>
        <a:defRPr sz="2000" kern="1200">
          <a:solidFill>
            <a:schemeClr val="tx1">
              <a:lumMod val="50000"/>
              <a:lumOff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u"/>
        <a:defRPr sz="1800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u"/>
        <a:defRPr sz="1800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desk-docs.iso.org/collection/604-online-standards-development-osd" TargetMode="External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helpdeskcentc@iso.org" TargetMode="External"/><Relationship Id="rId5" Type="http://schemas.openxmlformats.org/officeDocument/2006/relationships/hyperlink" Target="mailto:production@cencenelec.eu" TargetMode="External"/><Relationship Id="rId4" Type="http://schemas.openxmlformats.org/officeDocument/2006/relationships/hyperlink" Target="https://experts.cen.eu/key-initiatives/online-standards-developmen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hyperlink" Target="https://sd.cen.eu/authoring/current/WINUMBE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d.cen.eu/authoring/current/WINUMBER" TargetMode="External"/><Relationship Id="rId4" Type="http://schemas.openxmlformats.org/officeDocument/2006/relationships/hyperlink" Target="https://experts.cen.eu/key-initiatives/online-standards-developmen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xperts.cen.eu/key-initiatives/online-standards-developmen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050CF-D552-4155-B7DA-9731FA04B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94" y="4560712"/>
            <a:ext cx="11373747" cy="1023162"/>
          </a:xfrm>
        </p:spPr>
        <p:txBody>
          <a:bodyPr>
            <a:normAutofit fontScale="90000"/>
          </a:bodyPr>
          <a:lstStyle/>
          <a:p>
            <a:r>
              <a:rPr lang="en-US" dirty="0"/>
              <a:t>OSD - CEN systems integrations (00.60 to 50.</a:t>
            </a:r>
            <a:r>
              <a:rPr lang="en-GB" dirty="0"/>
              <a:t>10)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A01E9-C8C9-4DAF-B3CF-FE11596386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/>
              <a:t>2024-12-19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764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dynamic permissions matrix 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EED5DD60-FD47-05B9-73F2-71BD1CF61E4E}"/>
              </a:ext>
            </a:extLst>
          </p:cNvPr>
          <p:cNvSpPr/>
          <p:nvPr/>
        </p:nvSpPr>
        <p:spPr>
          <a:xfrm>
            <a:off x="304798" y="2023910"/>
            <a:ext cx="3209365" cy="80492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Authoring</a:t>
            </a: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5B89A771-EE62-2C20-105D-7CD8F94A0CC3}"/>
              </a:ext>
            </a:extLst>
          </p:cNvPr>
          <p:cNvSpPr/>
          <p:nvPr/>
        </p:nvSpPr>
        <p:spPr>
          <a:xfrm>
            <a:off x="3190672" y="2023910"/>
            <a:ext cx="3021106" cy="80492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In-check &amp; Editing</a:t>
            </a:r>
          </a:p>
        </p:txBody>
      </p:sp>
      <p:sp>
        <p:nvSpPr>
          <p:cNvPr id="11" name="Arrow: Chevron 53">
            <a:extLst>
              <a:ext uri="{FF2B5EF4-FFF2-40B4-BE49-F238E27FC236}">
                <a16:creationId xmlns:a16="http://schemas.microsoft.com/office/drawing/2014/main" id="{350632B7-071B-7C86-0802-AE12D5568BAA}"/>
              </a:ext>
            </a:extLst>
          </p:cNvPr>
          <p:cNvSpPr/>
          <p:nvPr/>
        </p:nvSpPr>
        <p:spPr>
          <a:xfrm>
            <a:off x="5896740" y="2023910"/>
            <a:ext cx="2915565" cy="80492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ENQ</a:t>
            </a:r>
          </a:p>
        </p:txBody>
      </p:sp>
      <p:sp>
        <p:nvSpPr>
          <p:cNvPr id="14" name="Arrow: Chevron 53">
            <a:extLst>
              <a:ext uri="{FF2B5EF4-FFF2-40B4-BE49-F238E27FC236}">
                <a16:creationId xmlns:a16="http://schemas.microsoft.com/office/drawing/2014/main" id="{F8CE5832-AD01-15AF-1864-8DA392813D2C}"/>
              </a:ext>
            </a:extLst>
          </p:cNvPr>
          <p:cNvSpPr/>
          <p:nvPr/>
        </p:nvSpPr>
        <p:spPr>
          <a:xfrm>
            <a:off x="8479511" y="2023910"/>
            <a:ext cx="3021106" cy="80492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Authoring &amp; Editing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566439-CB10-C0C3-1DB3-B85C0CFB8E4E}"/>
              </a:ext>
            </a:extLst>
          </p:cNvPr>
          <p:cNvSpPr txBox="1"/>
          <p:nvPr/>
        </p:nvSpPr>
        <p:spPr>
          <a:xfrm>
            <a:off x="213758" y="1654578"/>
            <a:ext cx="3192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2F5597"/>
                </a:solidFill>
              </a:rPr>
              <a:t>EN drafting process </a:t>
            </a:r>
            <a:endParaRPr lang="en-GB" u="sng" dirty="0">
              <a:solidFill>
                <a:srgbClr val="2F5597"/>
              </a:solidFill>
            </a:endParaRPr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1236EE17-74B1-E0C3-9465-1803A5AC05F1}"/>
              </a:ext>
            </a:extLst>
          </p:cNvPr>
          <p:cNvSpPr/>
          <p:nvPr/>
        </p:nvSpPr>
        <p:spPr>
          <a:xfrm rot="16200000">
            <a:off x="1701920" y="1568862"/>
            <a:ext cx="48272" cy="276940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306899E6-7075-8CCA-E32F-7B8EBCAB6FD4}"/>
              </a:ext>
            </a:extLst>
          </p:cNvPr>
          <p:cNvSpPr/>
          <p:nvPr/>
        </p:nvSpPr>
        <p:spPr>
          <a:xfrm rot="16200000">
            <a:off x="4480249" y="1639851"/>
            <a:ext cx="48274" cy="262742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Left Bracket 18">
            <a:extLst>
              <a:ext uri="{FF2B5EF4-FFF2-40B4-BE49-F238E27FC236}">
                <a16:creationId xmlns:a16="http://schemas.microsoft.com/office/drawing/2014/main" id="{7652BBAB-9A9C-FEFD-3DA5-A8C923B96E26}"/>
              </a:ext>
            </a:extLst>
          </p:cNvPr>
          <p:cNvSpPr/>
          <p:nvPr/>
        </p:nvSpPr>
        <p:spPr>
          <a:xfrm rot="16200000">
            <a:off x="7165266" y="1663453"/>
            <a:ext cx="45719" cy="258277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Left Bracket 19">
            <a:extLst>
              <a:ext uri="{FF2B5EF4-FFF2-40B4-BE49-F238E27FC236}">
                <a16:creationId xmlns:a16="http://schemas.microsoft.com/office/drawing/2014/main" id="{85F5BD28-4A61-3E46-ABEF-DE8E63C976A5}"/>
              </a:ext>
            </a:extLst>
          </p:cNvPr>
          <p:cNvSpPr/>
          <p:nvPr/>
        </p:nvSpPr>
        <p:spPr>
          <a:xfrm rot="16200000">
            <a:off x="9826679" y="1660899"/>
            <a:ext cx="45719" cy="258277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E774A90-0E71-76AB-83DC-EB2F77691B83}"/>
              </a:ext>
            </a:extLst>
          </p:cNvPr>
          <p:cNvCxnSpPr>
            <a:cxnSpLocks/>
          </p:cNvCxnSpPr>
          <p:nvPr/>
        </p:nvCxnSpPr>
        <p:spPr>
          <a:xfrm flipH="1">
            <a:off x="1726056" y="2991982"/>
            <a:ext cx="1" cy="34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8365F4D-ABF0-43CC-A5DD-B9C5B35FA2F2}"/>
              </a:ext>
            </a:extLst>
          </p:cNvPr>
          <p:cNvCxnSpPr>
            <a:cxnSpLocks/>
          </p:cNvCxnSpPr>
          <p:nvPr/>
        </p:nvCxnSpPr>
        <p:spPr>
          <a:xfrm flipH="1">
            <a:off x="4567403" y="2975144"/>
            <a:ext cx="1" cy="34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A red round object on a stick&#10;&#10;Description automatically generated">
            <a:extLst>
              <a:ext uri="{FF2B5EF4-FFF2-40B4-BE49-F238E27FC236}">
                <a16:creationId xmlns:a16="http://schemas.microsoft.com/office/drawing/2014/main" id="{8016CEF6-4BAC-EC0B-EDF6-F4C6330D30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015" y="1577788"/>
            <a:ext cx="380694" cy="38069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B29BEDC0-C9E2-679D-6891-913A08A0122C}"/>
              </a:ext>
            </a:extLst>
          </p:cNvPr>
          <p:cNvSpPr txBox="1"/>
          <p:nvPr/>
        </p:nvSpPr>
        <p:spPr>
          <a:xfrm>
            <a:off x="1788344" y="1059786"/>
            <a:ext cx="2779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Submission to Enquiry </a:t>
            </a:r>
          </a:p>
          <a:p>
            <a:pPr algn="ctr"/>
            <a:r>
              <a:rPr lang="en-US" sz="1200" i="1" dirty="0"/>
              <a:t>30.99</a:t>
            </a:r>
            <a:endParaRPr lang="en-GB" sz="1200" i="1" dirty="0"/>
          </a:p>
        </p:txBody>
      </p:sp>
      <p:pic>
        <p:nvPicPr>
          <p:cNvPr id="35" name="Picture 34" descr="A red round object on a stick&#10;&#10;Description automatically generated">
            <a:extLst>
              <a:ext uri="{FF2B5EF4-FFF2-40B4-BE49-F238E27FC236}">
                <a16:creationId xmlns:a16="http://schemas.microsoft.com/office/drawing/2014/main" id="{197EC7B2-BD42-6532-2D95-A5DAEFC47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266" y="1604138"/>
            <a:ext cx="380694" cy="380694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F1157D5-9701-21C6-7AB6-0FE72CA6D4DE}"/>
              </a:ext>
            </a:extLst>
          </p:cNvPr>
          <p:cNvSpPr txBox="1"/>
          <p:nvPr/>
        </p:nvSpPr>
        <p:spPr>
          <a:xfrm>
            <a:off x="7070479" y="1068748"/>
            <a:ext cx="2779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Enquiry end – ballot closed </a:t>
            </a:r>
            <a:r>
              <a:rPr lang="en-US" sz="1200" i="1" dirty="0"/>
              <a:t>40.60</a:t>
            </a:r>
            <a:endParaRPr lang="en-GB" sz="1600" i="1" dirty="0"/>
          </a:p>
        </p:txBody>
      </p:sp>
      <p:pic>
        <p:nvPicPr>
          <p:cNvPr id="37" name="Picture 36" descr="A red round object on a stick&#10;&#10;Description automatically generated">
            <a:extLst>
              <a:ext uri="{FF2B5EF4-FFF2-40B4-BE49-F238E27FC236}">
                <a16:creationId xmlns:a16="http://schemas.microsoft.com/office/drawing/2014/main" id="{49023C04-48E6-A96B-8716-24FD56C7D4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531" y="1640778"/>
            <a:ext cx="380694" cy="380694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FA958469-E478-59D1-E10F-E0001FD00E46}"/>
              </a:ext>
            </a:extLst>
          </p:cNvPr>
          <p:cNvSpPr txBox="1"/>
          <p:nvPr/>
        </p:nvSpPr>
        <p:spPr>
          <a:xfrm>
            <a:off x="4517665" y="1151348"/>
            <a:ext cx="2779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Enquiry start – ballot open </a:t>
            </a:r>
          </a:p>
          <a:p>
            <a:pPr algn="ctr"/>
            <a:r>
              <a:rPr lang="en-US" sz="1200" i="1" dirty="0"/>
              <a:t>40.20</a:t>
            </a:r>
            <a:endParaRPr lang="en-GB" sz="1600" i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086765-B528-AE82-AAE9-899BC7D73DA4}"/>
              </a:ext>
            </a:extLst>
          </p:cNvPr>
          <p:cNvSpPr txBox="1"/>
          <p:nvPr/>
        </p:nvSpPr>
        <p:spPr>
          <a:xfrm>
            <a:off x="981633" y="3350570"/>
            <a:ext cx="1855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Authoring</a:t>
            </a:r>
            <a:r>
              <a:rPr lang="en-US" sz="1600" b="1" dirty="0"/>
              <a:t> state </a:t>
            </a:r>
            <a:endParaRPr lang="en-GB" sz="16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D71AEA3-45CF-6C68-9751-CFBD2D06D91C}"/>
              </a:ext>
            </a:extLst>
          </p:cNvPr>
          <p:cNvSpPr txBox="1"/>
          <p:nvPr/>
        </p:nvSpPr>
        <p:spPr>
          <a:xfrm>
            <a:off x="6218678" y="3319449"/>
            <a:ext cx="213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2"/>
                </a:solidFill>
              </a:rPr>
              <a:t>Member commenting </a:t>
            </a:r>
            <a:r>
              <a:rPr lang="en-US" sz="1600" dirty="0"/>
              <a:t>state</a:t>
            </a:r>
            <a:endParaRPr lang="en-GB" sz="1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FF1CBD-3A72-38F5-9AD1-06CE70F2E969}"/>
              </a:ext>
            </a:extLst>
          </p:cNvPr>
          <p:cNvSpPr txBox="1"/>
          <p:nvPr/>
        </p:nvSpPr>
        <p:spPr>
          <a:xfrm>
            <a:off x="3313969" y="3336287"/>
            <a:ext cx="2782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Alternate between </a:t>
            </a:r>
            <a:r>
              <a:rPr lang="en-US" sz="1600" b="1" dirty="0">
                <a:solidFill>
                  <a:schemeClr val="accent5"/>
                </a:solidFill>
              </a:rPr>
              <a:t>CCMC</a:t>
            </a:r>
            <a:r>
              <a:rPr lang="en-US" sz="1600" b="1" dirty="0">
                <a:solidFill>
                  <a:srgbClr val="496176"/>
                </a:solidFill>
              </a:rPr>
              <a:t> </a:t>
            </a:r>
            <a:r>
              <a:rPr lang="en-US" sz="1600" b="1" dirty="0"/>
              <a:t>state </a:t>
            </a:r>
            <a:r>
              <a:rPr lang="en-US" sz="1600" dirty="0"/>
              <a:t>and </a:t>
            </a:r>
            <a:r>
              <a:rPr lang="en-US" sz="1600" b="1" dirty="0">
                <a:solidFill>
                  <a:srgbClr val="0070C0"/>
                </a:solidFill>
              </a:rPr>
              <a:t>Correction</a:t>
            </a:r>
            <a:r>
              <a:rPr lang="en-US" sz="1600" b="1" dirty="0"/>
              <a:t> state </a:t>
            </a:r>
            <a:endParaRPr lang="en-GB" sz="16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E9EF2DF-02EB-8581-490D-86CB9F312978}"/>
              </a:ext>
            </a:extLst>
          </p:cNvPr>
          <p:cNvSpPr txBox="1"/>
          <p:nvPr/>
        </p:nvSpPr>
        <p:spPr>
          <a:xfrm>
            <a:off x="8473972" y="3329145"/>
            <a:ext cx="319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Alternate between </a:t>
            </a:r>
            <a:r>
              <a:rPr lang="en-US" sz="1600" b="1" dirty="0">
                <a:solidFill>
                  <a:srgbClr val="00B050"/>
                </a:solidFill>
              </a:rPr>
              <a:t>Authoring</a:t>
            </a:r>
            <a:r>
              <a:rPr lang="en-US" sz="1600" b="1" dirty="0"/>
              <a:t> state</a:t>
            </a:r>
            <a:r>
              <a:rPr lang="en-US" sz="1600" dirty="0"/>
              <a:t>, </a:t>
            </a:r>
            <a:r>
              <a:rPr lang="en-US" sz="1600" b="1" dirty="0">
                <a:solidFill>
                  <a:schemeClr val="accent5"/>
                </a:solidFill>
              </a:rPr>
              <a:t>CCMC</a:t>
            </a:r>
            <a:r>
              <a:rPr lang="en-US" sz="1600" b="1" dirty="0"/>
              <a:t> state </a:t>
            </a:r>
            <a:r>
              <a:rPr lang="en-US" sz="1600" dirty="0"/>
              <a:t>and </a:t>
            </a:r>
            <a:r>
              <a:rPr lang="en-US" sz="1600" b="1" dirty="0">
                <a:solidFill>
                  <a:srgbClr val="0070C0"/>
                </a:solidFill>
              </a:rPr>
              <a:t>Correction</a:t>
            </a:r>
            <a:r>
              <a:rPr lang="en-US" sz="1600" b="1" dirty="0"/>
              <a:t> state </a:t>
            </a:r>
            <a:endParaRPr lang="en-GB" sz="1600" b="1" dirty="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A46A7FE-3A3A-8B1A-7CCC-833858057F63}"/>
              </a:ext>
            </a:extLst>
          </p:cNvPr>
          <p:cNvCxnSpPr>
            <a:cxnSpLocks/>
          </p:cNvCxnSpPr>
          <p:nvPr/>
        </p:nvCxnSpPr>
        <p:spPr>
          <a:xfrm flipH="1">
            <a:off x="7274744" y="2984840"/>
            <a:ext cx="1" cy="34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AA65AF0-BFA3-9497-B6D9-D6370C46ED00}"/>
              </a:ext>
            </a:extLst>
          </p:cNvPr>
          <p:cNvCxnSpPr>
            <a:cxnSpLocks/>
          </p:cNvCxnSpPr>
          <p:nvPr/>
        </p:nvCxnSpPr>
        <p:spPr>
          <a:xfrm flipH="1">
            <a:off x="9863630" y="2984840"/>
            <a:ext cx="1" cy="34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789F78D-4D98-4C36-AD9C-F9C13C45EEB2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1720634" y="3689124"/>
            <a:ext cx="0" cy="23193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A60D78AA-8EC9-1F63-17E8-03CBD412100D}"/>
              </a:ext>
            </a:extLst>
          </p:cNvPr>
          <p:cNvSpPr/>
          <p:nvPr/>
        </p:nvSpPr>
        <p:spPr>
          <a:xfrm>
            <a:off x="551079" y="3921062"/>
            <a:ext cx="2339110" cy="8708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Authoring state</a:t>
            </a:r>
            <a:r>
              <a:rPr lang="en-US" sz="1400" dirty="0"/>
              <a:t>: </a:t>
            </a:r>
          </a:p>
          <a:p>
            <a:pPr algn="ctr"/>
            <a:r>
              <a:rPr lang="en-US" sz="1400" dirty="0"/>
              <a:t>Drafting body can modify and comment the content based on their role</a:t>
            </a:r>
            <a:endParaRPr lang="en-GB" sz="14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440C0F0-7B2B-4985-4854-6DC39D3D9A66}"/>
              </a:ext>
            </a:extLst>
          </p:cNvPr>
          <p:cNvSpPr/>
          <p:nvPr/>
        </p:nvSpPr>
        <p:spPr>
          <a:xfrm>
            <a:off x="2073801" y="5403315"/>
            <a:ext cx="2627424" cy="7980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CCMC State</a:t>
            </a:r>
            <a:r>
              <a:rPr lang="en-US" sz="1400" dirty="0"/>
              <a:t>:</a:t>
            </a:r>
          </a:p>
          <a:p>
            <a:pPr algn="ctr"/>
            <a:r>
              <a:rPr lang="en-US" sz="1400" dirty="0"/>
              <a:t>Only CCMC Admin (E.g. Editor) can edit or access the content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C642494-9419-77B4-EF09-AF184C5AEE0E}"/>
              </a:ext>
            </a:extLst>
          </p:cNvPr>
          <p:cNvSpPr/>
          <p:nvPr/>
        </p:nvSpPr>
        <p:spPr>
          <a:xfrm>
            <a:off x="5116857" y="5417573"/>
            <a:ext cx="4456121" cy="7837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Correction state:</a:t>
            </a:r>
          </a:p>
          <a:p>
            <a:pPr algn="ctr"/>
            <a:r>
              <a:rPr lang="en-US" sz="1400" dirty="0"/>
              <a:t>Only CCMC Admin and OSD Leaders can edit the content, rest of the drafting body can view the document</a:t>
            </a:r>
            <a:endParaRPr lang="en-GB" sz="14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352174A-87CE-863C-765C-F18C7D3A1B5A}"/>
              </a:ext>
            </a:extLst>
          </p:cNvPr>
          <p:cNvSpPr/>
          <p:nvPr/>
        </p:nvSpPr>
        <p:spPr>
          <a:xfrm>
            <a:off x="5602320" y="4073594"/>
            <a:ext cx="3504403" cy="76025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Member commenting state:</a:t>
            </a:r>
          </a:p>
          <a:p>
            <a:pPr algn="ctr"/>
            <a:r>
              <a:rPr lang="en-US" sz="1400" dirty="0"/>
              <a:t>National Contributors (NMCs) and Voters can provide their comments on the content</a:t>
            </a:r>
            <a:endParaRPr lang="en-GB" sz="1400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0C876DC-B00D-F9E0-1ABC-5650FEF5B33B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3387513" y="3963449"/>
            <a:ext cx="1094840" cy="1439866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8D2EA6E-FF3D-E675-CE3F-51C085ED0202}"/>
              </a:ext>
            </a:extLst>
          </p:cNvPr>
          <p:cNvCxnSpPr>
            <a:cxnSpLocks/>
          </p:cNvCxnSpPr>
          <p:nvPr/>
        </p:nvCxnSpPr>
        <p:spPr>
          <a:xfrm>
            <a:off x="4612226" y="3975964"/>
            <a:ext cx="1483772" cy="141051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37C18A0-8542-A929-8F3E-13DBF71651CF}"/>
              </a:ext>
            </a:extLst>
          </p:cNvPr>
          <p:cNvCxnSpPr>
            <a:cxnSpLocks/>
          </p:cNvCxnSpPr>
          <p:nvPr/>
        </p:nvCxnSpPr>
        <p:spPr>
          <a:xfrm>
            <a:off x="7292084" y="3847480"/>
            <a:ext cx="0" cy="23193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404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D167C5-00AF-122E-ABE9-4DF9880F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metadata looks like they can be modified in OSD</a:t>
            </a:r>
          </a:p>
          <a:p>
            <a:r>
              <a:rPr lang="en-US" dirty="0"/>
              <a:t>Internal Regulations still prevail</a:t>
            </a:r>
          </a:p>
          <a:p>
            <a:r>
              <a:rPr lang="en-US" dirty="0"/>
              <a:t>A TC Decision is still needed to modify some data (e.g. titles, scopes…)</a:t>
            </a:r>
          </a:p>
          <a:p>
            <a:r>
              <a:rPr lang="en-US" dirty="0"/>
              <a:t>CCMC database is the correct source</a:t>
            </a:r>
          </a:p>
          <a:p>
            <a:r>
              <a:rPr lang="en-US" dirty="0"/>
              <a:t>OSD metadata is overwritten by the CCMC database data every night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65CFC0-D8C6-7617-6FF5-B0F46170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Data modifications under TC Decision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5737-7D5D-3E5E-5210-9502448B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5A441-5C65-5B40-A865-0CC0F8B4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C53C3-E039-9D3F-81D8-BC2A573F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63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CD6C2C-29D3-7D18-9D2A-072522F4A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445770" indent="-445770"/>
            <a:r>
              <a:rPr lang="en-US">
                <a:latin typeface="Verdana"/>
                <a:ea typeface="Verdana"/>
              </a:rPr>
              <a:t>Prior to submission</a:t>
            </a:r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Quality checks performed</a:t>
            </a:r>
            <a:endParaRPr lang="en-US" dirty="0">
              <a:latin typeface="Verdana"/>
              <a:ea typeface="Verdana"/>
            </a:endParaRPr>
          </a:p>
          <a:p>
            <a:pPr lvl="1">
              <a:buFont typeface="Courier New" panose="05040102010807070707" pitchFamily="18" charset="2"/>
              <a:buChar char="o"/>
            </a:pPr>
            <a:endParaRPr lang="en-US" dirty="0">
              <a:latin typeface="Verdana"/>
              <a:ea typeface="Verdana"/>
            </a:endParaRPr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WG comments resolved</a:t>
            </a:r>
            <a:endParaRPr lang="en-US"/>
          </a:p>
          <a:p>
            <a:pPr lvl="1">
              <a:buFont typeface="Courier New" panose="05040102010807070707" pitchFamily="18" charset="2"/>
              <a:buChar char="o"/>
            </a:pPr>
            <a:endParaRPr lang="en-US">
              <a:latin typeface="Verdana"/>
              <a:ea typeface="Verdana"/>
            </a:endParaRPr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Unlock all clauses </a:t>
            </a:r>
            <a:endParaRPr lang="en-US"/>
          </a:p>
          <a:p>
            <a:pPr marL="914400" lvl="2" indent="0">
              <a:buNone/>
            </a:pPr>
            <a:r>
              <a:rPr lang="en-US">
                <a:solidFill>
                  <a:srgbClr val="004377"/>
                </a:solidFill>
                <a:latin typeface="Verdana"/>
                <a:ea typeface="Verdana"/>
              </a:rPr>
              <a:t>&gt; Tools </a:t>
            </a:r>
          </a:p>
          <a:p>
            <a:pPr marL="914400" lvl="2" indent="0">
              <a:buNone/>
            </a:pPr>
            <a:r>
              <a:rPr lang="en-US">
                <a:solidFill>
                  <a:srgbClr val="004377"/>
                </a:solidFill>
                <a:latin typeface="Verdana"/>
                <a:ea typeface="Verdana"/>
              </a:rPr>
              <a:t>&gt; Other Actions </a:t>
            </a:r>
            <a:endParaRPr lang="en-US">
              <a:solidFill>
                <a:srgbClr val="7F7F7F"/>
              </a:solidFill>
            </a:endParaRPr>
          </a:p>
          <a:p>
            <a:pPr marL="914400" lvl="2" indent="0">
              <a:buNone/>
            </a:pPr>
            <a:r>
              <a:rPr lang="en-US">
                <a:solidFill>
                  <a:srgbClr val="004377"/>
                </a:solidFill>
                <a:latin typeface="Verdana"/>
                <a:ea typeface="Verdana"/>
              </a:rPr>
              <a:t>&gt; Unlock clauses </a:t>
            </a:r>
            <a:endParaRPr lang="en-US">
              <a:solidFill>
                <a:srgbClr val="7F7F7F"/>
              </a:solidFill>
            </a:endParaRPr>
          </a:p>
          <a:p>
            <a:pPr marL="914400" lvl="2" indent="0">
              <a:buNone/>
            </a:pPr>
            <a:r>
              <a:rPr lang="en-US">
                <a:solidFill>
                  <a:srgbClr val="004377"/>
                </a:solidFill>
                <a:latin typeface="Verdana"/>
                <a:ea typeface="Verdana"/>
              </a:rPr>
              <a:t>&gt; Unlock all clauses</a:t>
            </a:r>
            <a:endParaRPr lang="en-US"/>
          </a:p>
          <a:p>
            <a:pPr marL="914400" lvl="2" indent="0">
              <a:buNone/>
            </a:pPr>
            <a:endParaRPr lang="en-US">
              <a:latin typeface="Verdana"/>
              <a:ea typeface="Verdana"/>
            </a:endParaRPr>
          </a:p>
          <a:p>
            <a:pPr marL="914400" lvl="2" indent="0">
              <a:buNone/>
            </a:pPr>
            <a:r>
              <a:rPr lang="en-US" b="1">
                <a:solidFill>
                  <a:srgbClr val="FF0000"/>
                </a:solidFill>
                <a:latin typeface="Verdana"/>
                <a:ea typeface="Verdana"/>
              </a:rPr>
              <a:t>/!\</a:t>
            </a:r>
            <a:r>
              <a:rPr lang="en-US">
                <a:solidFill>
                  <a:srgbClr val="7F7F7F"/>
                </a:solidFill>
                <a:latin typeface="Verdana"/>
                <a:ea typeface="Verdana"/>
              </a:rPr>
              <a:t> locked clauses cannot be</a:t>
            </a:r>
          </a:p>
          <a:p>
            <a:pPr marL="914400" lvl="2" indent="0">
              <a:buNone/>
            </a:pPr>
            <a:r>
              <a:rPr lang="en-US">
                <a:solidFill>
                  <a:srgbClr val="7F7F7F"/>
                </a:solidFill>
                <a:latin typeface="Verdana"/>
                <a:ea typeface="Verdana"/>
              </a:rPr>
              <a:t>      exported</a:t>
            </a:r>
          </a:p>
          <a:p>
            <a:pPr marL="914400" lvl="2" indent="0">
              <a:buNone/>
            </a:pPr>
            <a:endParaRPr lang="en-US">
              <a:solidFill>
                <a:srgbClr val="7F7F7F"/>
              </a:solidFill>
              <a:latin typeface="Verdana"/>
              <a:ea typeface="Verdana"/>
            </a:endParaRPr>
          </a:p>
          <a:p>
            <a:pPr marL="914400" lvl="2" indent="0">
              <a:buNone/>
            </a:pPr>
            <a:endParaRPr lang="en-US">
              <a:solidFill>
                <a:srgbClr val="7F7F7F"/>
              </a:solidFill>
              <a:latin typeface="Verdana"/>
              <a:ea typeface="Verdana"/>
            </a:endParaRPr>
          </a:p>
          <a:p>
            <a:pPr marL="914400" lvl="2" indent="0">
              <a:buNone/>
            </a:pPr>
            <a:endParaRPr lang="en-US">
              <a:solidFill>
                <a:srgbClr val="7F7F7F"/>
              </a:solidFill>
              <a:latin typeface="Verdana"/>
              <a:ea typeface="Verdana"/>
            </a:endParaRPr>
          </a:p>
          <a:p>
            <a:pPr marL="914400" lvl="2" indent="0">
              <a:buNone/>
            </a:pPr>
            <a:endParaRPr lang="en-US">
              <a:solidFill>
                <a:srgbClr val="7F7F7F"/>
              </a:solidFill>
              <a:latin typeface="Verdana"/>
              <a:ea typeface="Verdana"/>
            </a:endParaRPr>
          </a:p>
          <a:p>
            <a:pPr marL="914400" lvl="2" indent="0">
              <a:buNone/>
            </a:pPr>
            <a:endParaRPr lang="en-US">
              <a:solidFill>
                <a:srgbClr val="7F7F7F"/>
              </a:solidFill>
              <a:latin typeface="Verdana"/>
              <a:ea typeface="Verdana"/>
            </a:endParaRPr>
          </a:p>
          <a:p>
            <a:pPr lvl="1">
              <a:buFont typeface="Courier New" panose="05040102010807070707" pitchFamily="18" charset="2"/>
              <a:buChar char="o"/>
            </a:pPr>
            <a:endParaRPr lang="en-US"/>
          </a:p>
          <a:p>
            <a:pPr marL="445770" indent="-445770"/>
            <a:endParaRPr lang="en-US" sz="20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07FA2-C629-12A2-7593-0E32544C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/>
                <a:ea typeface="Verdana"/>
              </a:rPr>
              <a:t>Submission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41E41-7D7B-1D52-8CAC-E138E041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pPr/>
              <a:t>18 December 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92D73-2291-99ED-4369-B2F792DE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06D1F-9553-DE14-00D8-AA1011252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871F8B0B-3740-B79B-48C1-B8883346D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4870" y="3432258"/>
            <a:ext cx="2920666" cy="23807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905340-EFE6-088E-8A48-9025E583C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925" y="1719263"/>
            <a:ext cx="1885950" cy="333375"/>
          </a:xfrm>
          <a:prstGeom prst="rect">
            <a:avLst/>
          </a:prstGeom>
        </p:spPr>
      </p:pic>
      <p:pic>
        <p:nvPicPr>
          <p:cNvPr id="10" name="Picture 9" descr="A black and white icon with text&#10;&#10;Description automatically generated">
            <a:extLst>
              <a:ext uri="{FF2B5EF4-FFF2-40B4-BE49-F238E27FC236}">
                <a16:creationId xmlns:a16="http://schemas.microsoft.com/office/drawing/2014/main" id="{9073A80B-A1B7-B340-FDD6-4C9F95C0DA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5925" y="2290763"/>
            <a:ext cx="159067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91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12B845-8665-8566-6468-C63739AA4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445770" indent="-445770"/>
            <a:r>
              <a:rPr lang="en-US"/>
              <a:t>Submission Interface </a:t>
            </a:r>
            <a:r>
              <a:rPr lang="en-US" sz="2000"/>
              <a:t>(2024-12-10)</a:t>
            </a:r>
          </a:p>
          <a:p>
            <a:pPr marL="445770" indent="-445770"/>
            <a:r>
              <a:rPr lang="en-US"/>
              <a:t>Files not required</a:t>
            </a:r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Word</a:t>
            </a:r>
            <a:endParaRPr lang="en-US"/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PDF</a:t>
            </a:r>
            <a:endParaRPr lang="en-US"/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Figure files</a:t>
            </a:r>
            <a:endParaRPr lang="en-US"/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Justification for unusual normative references </a:t>
            </a:r>
            <a:r>
              <a:rPr lang="en-US" sz="1800">
                <a:latin typeface="Verdana"/>
                <a:ea typeface="Verdana"/>
              </a:rPr>
              <a:t>(TC decision still required)</a:t>
            </a:r>
            <a:endParaRPr lang="en-US" sz="1800"/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Commenting form from previous ballot</a:t>
            </a:r>
            <a:endParaRPr lang="en-US"/>
          </a:p>
          <a:p>
            <a:pPr marL="445770" indent="-445770"/>
            <a:r>
              <a:rPr lang="en-US"/>
              <a:t>Pending status</a:t>
            </a:r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Automated retrieval of files</a:t>
            </a:r>
          </a:p>
          <a:p>
            <a:pPr lvl="1">
              <a:buFont typeface="Courier New" panose="05040102010807070707" pitchFamily="18" charset="2"/>
              <a:buChar char="o"/>
            </a:pPr>
            <a:r>
              <a:rPr lang="en-US">
                <a:latin typeface="Verdana"/>
                <a:ea typeface="Verdana"/>
              </a:rPr>
              <a:t>Sets to "Submitted" within a few minutes</a:t>
            </a:r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FEFA3D-7BC9-6F0D-17AB-9167AC2FA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C813D-DB3A-5520-52E3-4BE30B24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t>18 December 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30F30-4294-944E-1138-6E67ED88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465D2-6442-960E-E4ED-BB675EB3B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41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DC8FCD-E7B5-32A3-4503-9AFB80C17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445770" indent="-445770"/>
            <a:endParaRPr lang="en-US">
              <a:latin typeface="Verdana"/>
              <a:ea typeface="Verdana"/>
            </a:endParaRPr>
          </a:p>
          <a:p>
            <a:pPr marL="445770" indent="-445770"/>
            <a:endParaRPr lang="en-US">
              <a:latin typeface="Verdana"/>
              <a:ea typeface="Verdana"/>
            </a:endParaRPr>
          </a:p>
          <a:p>
            <a:pPr marL="445770" indent="-445770"/>
            <a:r>
              <a:rPr lang="en-US">
                <a:latin typeface="Verdana"/>
                <a:ea typeface="Verdana"/>
              </a:rPr>
              <a:t>Submisssion screen</a:t>
            </a:r>
            <a:endParaRPr lang="en-US"/>
          </a:p>
          <a:p>
            <a:pPr marL="445770" indent="-445770"/>
            <a:endParaRPr lang="en-US"/>
          </a:p>
          <a:p>
            <a:pPr marL="445770" indent="-445770"/>
            <a:endParaRPr lang="en-US"/>
          </a:p>
          <a:p>
            <a:pPr marL="445770" indent="-445770"/>
            <a:endParaRPr lang="en-US"/>
          </a:p>
          <a:p>
            <a:pPr marL="445770" indent="-445770"/>
            <a:endParaRPr lang="en-US"/>
          </a:p>
          <a:p>
            <a:pPr marL="445770" indent="-445770"/>
            <a:r>
              <a:rPr lang="en-US">
                <a:latin typeface="Verdana"/>
                <a:ea typeface="Verdana"/>
              </a:rPr>
              <a:t>Pending status</a:t>
            </a:r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84B48E-6DD9-54A6-FA2E-8B2F2364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/>
                <a:ea typeface="Verdana"/>
              </a:rPr>
              <a:t>Submission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1010B-CCFA-6C0E-1A3D-F68A3E267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t>19 December 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D4391-5647-B77C-DCE4-C8427698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71D15-1A93-E658-45B8-E111683F7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D1897BB9-B69F-66C5-4CC2-B86F471FD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985" y="984129"/>
            <a:ext cx="5483225" cy="3229220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44CE7EC2-3463-F10F-251C-05EE998B6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863" y="4286250"/>
            <a:ext cx="40481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79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18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95ECF53-69A2-CFF0-318E-BCF3E708CA87}"/>
              </a:ext>
            </a:extLst>
          </p:cNvPr>
          <p:cNvSpPr txBox="1">
            <a:spLocks/>
          </p:cNvSpPr>
          <p:nvPr/>
        </p:nvSpPr>
        <p:spPr>
          <a:xfrm>
            <a:off x="271795" y="983036"/>
            <a:ext cx="11648410" cy="3258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 3" panose="05040102010807070707" pitchFamily="18" charset="2"/>
              <a:buChar char="u"/>
              <a:defRPr sz="28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4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457200" lvl="1" indent="0">
              <a:buFont typeface="Wingdings 3" panose="05040102010807070707" pitchFamily="18" charset="2"/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Font typeface="Wingdings 3" panose="05040102010807070707" pitchFamily="18" charset="2"/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CFCB235-04C8-8556-BF1E-611E8A7E14CF}"/>
              </a:ext>
            </a:extLst>
          </p:cNvPr>
          <p:cNvSpPr txBox="1">
            <a:spLocks/>
          </p:cNvSpPr>
          <p:nvPr/>
        </p:nvSpPr>
        <p:spPr>
          <a:xfrm>
            <a:off x="340659" y="1191814"/>
            <a:ext cx="10757647" cy="3974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 3" panose="05040102010807070707" pitchFamily="18" charset="2"/>
              <a:buChar char="u"/>
              <a:defRPr sz="28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4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b="1" dirty="0"/>
          </a:p>
          <a:p>
            <a:pPr algn="just"/>
            <a:r>
              <a:rPr lang="en-US" sz="2000" dirty="0"/>
              <a:t>How to use the OSD tool ?</a:t>
            </a:r>
          </a:p>
          <a:p>
            <a:pPr lvl="1" algn="just"/>
            <a:r>
              <a:rPr lang="en-US" sz="1600" dirty="0">
                <a:hlinkClick r:id="rId3"/>
              </a:rPr>
              <a:t>ISO knowledge base</a:t>
            </a:r>
            <a:endParaRPr lang="en-US" sz="1600" dirty="0"/>
          </a:p>
          <a:p>
            <a:pPr lvl="1" algn="just"/>
            <a:r>
              <a:rPr lang="en-US" sz="1600" dirty="0">
                <a:hlinkClick r:id="rId4"/>
              </a:rPr>
              <a:t>CEN monthly info session Authoring </a:t>
            </a:r>
            <a:r>
              <a:rPr lang="en-US" sz="1600" dirty="0"/>
              <a:t>– introduction to the tool to get started</a:t>
            </a:r>
          </a:p>
          <a:p>
            <a:pPr lvl="1" algn="just"/>
            <a:r>
              <a:rPr lang="en-US" sz="1600" dirty="0"/>
              <a:t>ISO OSD training program – detailed training</a:t>
            </a:r>
          </a:p>
          <a:p>
            <a:pPr lvl="1" algn="just"/>
            <a:endParaRPr lang="en-US" sz="2000" dirty="0"/>
          </a:p>
          <a:p>
            <a:pPr algn="just"/>
            <a:r>
              <a:rPr lang="en-US" sz="2000" dirty="0"/>
              <a:t>Any question about the standards drafting process ? (submission, enquiry, etc.)</a:t>
            </a:r>
          </a:p>
          <a:p>
            <a:pPr lvl="1" algn="just"/>
            <a:r>
              <a:rPr lang="en-US" sz="1600" dirty="0">
                <a:hlinkClick r:id="rId5"/>
              </a:rPr>
              <a:t>production@cencenelec.eu</a:t>
            </a:r>
            <a:endParaRPr lang="en-US" sz="1600" dirty="0"/>
          </a:p>
          <a:p>
            <a:pPr marL="457200" lvl="1" indent="0" algn="just">
              <a:buNone/>
            </a:pPr>
            <a:endParaRPr lang="en-US" sz="1600" dirty="0"/>
          </a:p>
          <a:p>
            <a:pPr algn="just"/>
            <a:r>
              <a:rPr lang="en-US" sz="2000" dirty="0"/>
              <a:t>Any technical issue ? (OSD server down, outages, bugs, etc.)</a:t>
            </a:r>
          </a:p>
          <a:p>
            <a:pPr lvl="1" algn="just"/>
            <a:r>
              <a:rPr lang="fr-FR" sz="16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helpdeskcentc@iso.org</a:t>
            </a:r>
            <a:endParaRPr lang="fr-FR" sz="1600" dirty="0"/>
          </a:p>
          <a:p>
            <a:pPr lvl="1" algn="just"/>
            <a:r>
              <a:rPr lang="fr-FR" sz="1600" dirty="0" err="1"/>
              <a:t>Reminder</a:t>
            </a:r>
            <a:r>
              <a:rPr lang="fr-FR" sz="1600" dirty="0"/>
              <a:t>: if document </a:t>
            </a:r>
            <a:r>
              <a:rPr lang="fr-FR" sz="1600" dirty="0" err="1"/>
              <a:t>is</a:t>
            </a:r>
            <a:r>
              <a:rPr lang="fr-FR" sz="1600" dirty="0"/>
              <a:t> not in </a:t>
            </a:r>
            <a:r>
              <a:rPr lang="fr-FR" sz="1600" dirty="0" err="1"/>
              <a:t>Authoring</a:t>
            </a:r>
            <a:r>
              <a:rPr lang="fr-FR" sz="1600" dirty="0"/>
              <a:t> or Correction state, </a:t>
            </a:r>
            <a:r>
              <a:rPr lang="fr-FR" sz="1600" dirty="0" err="1"/>
              <a:t>you</a:t>
            </a:r>
            <a:r>
              <a:rPr lang="fr-FR" sz="1600" dirty="0"/>
              <a:t> cant’ </a:t>
            </a:r>
            <a:r>
              <a:rPr lang="fr-FR" sz="1600" dirty="0" err="1"/>
              <a:t>access</a:t>
            </a:r>
            <a:r>
              <a:rPr lang="fr-FR" sz="1600" dirty="0"/>
              <a:t> </a:t>
            </a:r>
            <a:r>
              <a:rPr lang="fr-FR" sz="1600" dirty="0" err="1"/>
              <a:t>it</a:t>
            </a:r>
            <a:endParaRPr lang="fr-FR" sz="1600" dirty="0"/>
          </a:p>
          <a:p>
            <a:pPr lvl="1" algn="just"/>
            <a:endParaRPr lang="en-US" sz="1600" dirty="0"/>
          </a:p>
          <a:p>
            <a:pPr marL="0" indent="0" algn="just">
              <a:buNone/>
            </a:pPr>
            <a:endParaRPr lang="en-US" sz="1800" dirty="0"/>
          </a:p>
          <a:p>
            <a:pPr marL="457200" lvl="1" indent="0" algn="just">
              <a:buFont typeface="Wingdings 3" panose="05040102010807070707" pitchFamily="18" charset="2"/>
              <a:buNone/>
            </a:pPr>
            <a:endParaRPr lang="en-US" sz="1800" dirty="0"/>
          </a:p>
          <a:p>
            <a:pPr lvl="1" algn="just"/>
            <a:endParaRPr lang="en-US" sz="1800" dirty="0"/>
          </a:p>
          <a:p>
            <a:pPr lvl="1" algn="just"/>
            <a:endParaRPr lang="en-US" sz="1800" dirty="0"/>
          </a:p>
          <a:p>
            <a:pPr lvl="1" algn="just"/>
            <a:endParaRPr lang="en-US" sz="1800" dirty="0"/>
          </a:p>
        </p:txBody>
      </p:sp>
      <p:pic>
        <p:nvPicPr>
          <p:cNvPr id="10" name="Picture 9" descr="A cartoon of a person thinking&#10;&#10;Description automatically generated">
            <a:extLst>
              <a:ext uri="{FF2B5EF4-FFF2-40B4-BE49-F238E27FC236}">
                <a16:creationId xmlns:a16="http://schemas.microsoft.com/office/drawing/2014/main" id="{7F844A89-6DD1-D5FA-C5B9-297E3D7564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267" y="94901"/>
            <a:ext cx="893313" cy="89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56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95ECF53-69A2-CFF0-318E-BCF3E708CA87}"/>
              </a:ext>
            </a:extLst>
          </p:cNvPr>
          <p:cNvSpPr txBox="1">
            <a:spLocks/>
          </p:cNvSpPr>
          <p:nvPr/>
        </p:nvSpPr>
        <p:spPr>
          <a:xfrm>
            <a:off x="271795" y="983036"/>
            <a:ext cx="11648410" cy="3258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 3" panose="05040102010807070707" pitchFamily="18" charset="2"/>
              <a:buChar char="u"/>
              <a:defRPr sz="28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4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457200" lvl="1" indent="0">
              <a:buFont typeface="Wingdings 3" panose="05040102010807070707" pitchFamily="18" charset="2"/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Font typeface="Wingdings 3" panose="05040102010807070707" pitchFamily="18" charset="2"/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CFCB235-04C8-8556-BF1E-611E8A7E14CF}"/>
              </a:ext>
            </a:extLst>
          </p:cNvPr>
          <p:cNvSpPr txBox="1">
            <a:spLocks/>
          </p:cNvSpPr>
          <p:nvPr/>
        </p:nvSpPr>
        <p:spPr>
          <a:xfrm>
            <a:off x="340659" y="1191814"/>
            <a:ext cx="10757647" cy="3974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 3" panose="05040102010807070707" pitchFamily="18" charset="2"/>
              <a:buChar char="u"/>
              <a:defRPr sz="28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4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b="1" dirty="0"/>
          </a:p>
          <a:p>
            <a:pPr algn="just"/>
            <a:r>
              <a:rPr lang="en-US" sz="2000" dirty="0"/>
              <a:t>Develop Formal Vote (50) and Publication (60) stages integrations with CEN systems</a:t>
            </a:r>
          </a:p>
          <a:p>
            <a:pPr lvl="1" algn="just"/>
            <a:r>
              <a:rPr lang="en-US" sz="1400" i="1" dirty="0"/>
              <a:t>Expected mid-2025</a:t>
            </a:r>
          </a:p>
          <a:p>
            <a:pPr marL="0" indent="0" algn="just">
              <a:buNone/>
            </a:pPr>
            <a:endParaRPr lang="en-US" sz="2000" dirty="0"/>
          </a:p>
          <a:p>
            <a:pPr algn="just"/>
            <a:r>
              <a:rPr lang="en-US" sz="2000" dirty="0"/>
              <a:t>Train all Voters to the CEN Member commenting module (used for Enquiry and Formal vote stages)</a:t>
            </a:r>
          </a:p>
          <a:p>
            <a:pPr lvl="1" algn="just"/>
            <a:r>
              <a:rPr lang="en-US" sz="1400" i="1" dirty="0"/>
              <a:t>First pilot project until early January 2025</a:t>
            </a:r>
          </a:p>
          <a:p>
            <a:pPr lvl="1" algn="just"/>
            <a:r>
              <a:rPr lang="en-US" sz="1400" i="1" dirty="0"/>
              <a:t>Training expected end of January 2025</a:t>
            </a:r>
          </a:p>
          <a:p>
            <a:pPr marL="457200" lvl="1" indent="0" algn="just">
              <a:buNone/>
            </a:pPr>
            <a:endParaRPr lang="en-US" sz="1600" dirty="0"/>
          </a:p>
          <a:p>
            <a:pPr algn="just"/>
            <a:r>
              <a:rPr lang="en-US" sz="2000" dirty="0"/>
              <a:t>Develop improvements to existing processes</a:t>
            </a:r>
          </a:p>
          <a:p>
            <a:pPr lvl="1" algn="just"/>
            <a:r>
              <a:rPr lang="en-US" sz="1400" i="1" dirty="0" err="1"/>
              <a:t>E.g</a:t>
            </a:r>
            <a:r>
              <a:rPr lang="en-US" sz="1400" i="1" dirty="0"/>
              <a:t> OSD Project identification in </a:t>
            </a:r>
            <a:r>
              <a:rPr lang="en-US" sz="1400" i="1" dirty="0" err="1"/>
              <a:t>Projex</a:t>
            </a:r>
            <a:r>
              <a:rPr lang="en-US" sz="1400" i="1" dirty="0"/>
              <a:t> Online; etc.</a:t>
            </a:r>
          </a:p>
          <a:p>
            <a:pPr lvl="1" algn="just"/>
            <a:r>
              <a:rPr lang="en-US" sz="1400" i="1" dirty="0"/>
              <a:t>Expected mid 2025</a:t>
            </a:r>
            <a:endParaRPr lang="en-US" sz="1800" i="1" dirty="0"/>
          </a:p>
          <a:p>
            <a:pPr algn="just"/>
            <a:endParaRPr lang="en-US" sz="2000" dirty="0"/>
          </a:p>
          <a:p>
            <a:pPr marL="0" indent="0" algn="just">
              <a:buNone/>
            </a:pPr>
            <a:endParaRPr lang="en-US" sz="1800" dirty="0"/>
          </a:p>
          <a:p>
            <a:pPr marL="457200" lvl="1" indent="0" algn="just">
              <a:buFont typeface="Wingdings 3" panose="05040102010807070707" pitchFamily="18" charset="2"/>
              <a:buNone/>
            </a:pPr>
            <a:endParaRPr lang="en-US" sz="1800" dirty="0"/>
          </a:p>
          <a:p>
            <a:pPr lvl="1" algn="just"/>
            <a:endParaRPr lang="en-US" sz="1800" dirty="0"/>
          </a:p>
          <a:p>
            <a:pPr lvl="1" algn="just"/>
            <a:endParaRPr lang="en-US" sz="1800" dirty="0"/>
          </a:p>
          <a:p>
            <a:pPr lvl="1" algn="just"/>
            <a:endParaRPr lang="en-US" sz="1800" dirty="0"/>
          </a:p>
        </p:txBody>
      </p:sp>
      <p:pic>
        <p:nvPicPr>
          <p:cNvPr id="8" name="Picture 7" descr="A yellow circle with a blue arrow pointing to a square with squares&#10;&#10;Description automatically generated with medium confidence">
            <a:extLst>
              <a:ext uri="{FF2B5EF4-FFF2-40B4-BE49-F238E27FC236}">
                <a16:creationId xmlns:a16="http://schemas.microsoft.com/office/drawing/2014/main" id="{675EEDDB-3BB6-6991-1E2F-6478A8FE2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871" y="253366"/>
            <a:ext cx="834059" cy="83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09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40A4C-C9A8-421F-92F2-4C43450D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pPr/>
              <a:t>16 December 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7704C-9D6B-4E09-A992-68D98B8B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12" name="Picture 11" descr="A group of colorful bubbles with letters&#10;&#10;Description automatically generated">
            <a:extLst>
              <a:ext uri="{FF2B5EF4-FFF2-40B4-BE49-F238E27FC236}">
                <a16:creationId xmlns:a16="http://schemas.microsoft.com/office/drawing/2014/main" id="{9E302B63-10AC-E1C9-46EF-C9BD7F302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26" y="567837"/>
            <a:ext cx="5202371" cy="52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70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 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E3C6DA5-8F94-3142-AE01-361DD559A9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2666094"/>
              </p:ext>
            </p:extLst>
          </p:nvPr>
        </p:nvGraphicFramePr>
        <p:xfrm>
          <a:off x="840434" y="1102658"/>
          <a:ext cx="7882965" cy="4919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02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95ECF53-69A2-CFF0-318E-BCF3E708CA87}"/>
              </a:ext>
            </a:extLst>
          </p:cNvPr>
          <p:cNvSpPr txBox="1">
            <a:spLocks/>
          </p:cNvSpPr>
          <p:nvPr/>
        </p:nvSpPr>
        <p:spPr>
          <a:xfrm>
            <a:off x="329832" y="732024"/>
            <a:ext cx="11648410" cy="3258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 3" panose="05040102010807070707" pitchFamily="18" charset="2"/>
              <a:buChar char="u"/>
              <a:defRPr sz="28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4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  <a:p>
            <a:r>
              <a:rPr lang="en-US" sz="3200" dirty="0"/>
              <a:t>Introduction</a:t>
            </a:r>
          </a:p>
          <a:p>
            <a:r>
              <a:rPr lang="en-US" sz="3200" dirty="0"/>
              <a:t>Create a project in OSD</a:t>
            </a:r>
          </a:p>
          <a:p>
            <a:r>
              <a:rPr lang="en-US" sz="3200" dirty="0"/>
              <a:t>OSD permissions through the drafting process</a:t>
            </a:r>
          </a:p>
          <a:p>
            <a:r>
              <a:rPr lang="en-US" sz="3200" dirty="0"/>
              <a:t>OSD document submission process</a:t>
            </a:r>
          </a:p>
          <a:p>
            <a:r>
              <a:rPr lang="en-US" sz="3200" dirty="0"/>
              <a:t>Support</a:t>
            </a:r>
          </a:p>
          <a:p>
            <a:r>
              <a:rPr lang="en-US" sz="3200" dirty="0"/>
              <a:t>Next steps</a:t>
            </a:r>
          </a:p>
          <a:p>
            <a:r>
              <a:rPr lang="en-US" sz="3200" dirty="0"/>
              <a:t>Q&amp;A</a:t>
            </a:r>
          </a:p>
          <a:p>
            <a:endParaRPr lang="en-US" sz="2000" b="1" dirty="0"/>
          </a:p>
          <a:p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800" dirty="0"/>
          </a:p>
          <a:p>
            <a:pPr marL="457200" lvl="1" indent="0">
              <a:buFont typeface="Wingdings 3" panose="05040102010807070707" pitchFamily="18" charset="2"/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Font typeface="Wingdings 3" panose="05040102010807070707" pitchFamily="18" charset="2"/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385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0580EEB-817F-A5F6-BF04-D6F3DA390190}"/>
              </a:ext>
            </a:extLst>
          </p:cNvPr>
          <p:cNvSpPr/>
          <p:nvPr/>
        </p:nvSpPr>
        <p:spPr>
          <a:xfrm>
            <a:off x="347822" y="1264168"/>
            <a:ext cx="11340353" cy="1577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“CEN systems integrations”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95ECF53-69A2-CFF0-318E-BCF3E708CA87}"/>
              </a:ext>
            </a:extLst>
          </p:cNvPr>
          <p:cNvSpPr txBox="1">
            <a:spLocks/>
          </p:cNvSpPr>
          <p:nvPr/>
        </p:nvSpPr>
        <p:spPr>
          <a:xfrm>
            <a:off x="812636" y="1412053"/>
            <a:ext cx="11648410" cy="1357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 3" panose="05040102010807070707" pitchFamily="18" charset="2"/>
              <a:buChar char="u"/>
              <a:defRPr sz="28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4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2000" dirty="0"/>
              <a:t>OSD development for CEN can be divided in two parts:</a:t>
            </a:r>
          </a:p>
          <a:p>
            <a:pPr marL="790575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dirty="0"/>
              <a:t>Customization and implementation of the OSD tool features to fit European needs</a:t>
            </a:r>
          </a:p>
          <a:p>
            <a:pPr marL="790575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dirty="0"/>
              <a:t>Development of OSD tool interactions with CEN existing IT systems</a:t>
            </a:r>
            <a:endParaRPr lang="en-US" sz="1600" dirty="0"/>
          </a:p>
          <a:p>
            <a:pPr lvl="1">
              <a:spcAft>
                <a:spcPts val="1200"/>
              </a:spcAft>
            </a:pPr>
            <a:endParaRPr lang="en-US" sz="1800" dirty="0"/>
          </a:p>
          <a:p>
            <a:pPr marL="457200" lvl="1" indent="0">
              <a:spcAft>
                <a:spcPts val="1200"/>
              </a:spcAft>
              <a:buFont typeface="Wingdings 3" panose="05040102010807070707" pitchFamily="18" charset="2"/>
              <a:buNone/>
            </a:pPr>
            <a:endParaRPr lang="en-US" sz="1800" dirty="0"/>
          </a:p>
          <a:p>
            <a:pPr lvl="1">
              <a:spcAft>
                <a:spcPts val="1200"/>
              </a:spcAft>
            </a:pPr>
            <a:endParaRPr lang="en-US" sz="1800" dirty="0"/>
          </a:p>
          <a:p>
            <a:pPr lvl="1">
              <a:spcAft>
                <a:spcPts val="1200"/>
              </a:spcAft>
            </a:pPr>
            <a:endParaRPr lang="en-US" sz="1800" dirty="0"/>
          </a:p>
          <a:p>
            <a:pPr marL="457200" lvl="1" indent="0">
              <a:spcAft>
                <a:spcPts val="1200"/>
              </a:spcAft>
              <a:buFont typeface="Wingdings 3" panose="05040102010807070707" pitchFamily="18" charset="2"/>
              <a:buNone/>
            </a:pPr>
            <a:endParaRPr lang="en-US" sz="1800" dirty="0"/>
          </a:p>
          <a:p>
            <a:pPr lvl="1">
              <a:spcAft>
                <a:spcPts val="1200"/>
              </a:spcAft>
            </a:pPr>
            <a:endParaRPr lang="en-US" sz="1800" dirty="0"/>
          </a:p>
          <a:p>
            <a:pPr lvl="1">
              <a:spcAft>
                <a:spcPts val="1200"/>
              </a:spcAft>
            </a:pPr>
            <a:endParaRPr lang="en-US" sz="1800" dirty="0"/>
          </a:p>
          <a:p>
            <a:pPr lvl="1">
              <a:spcAft>
                <a:spcPts val="1200"/>
              </a:spcAft>
            </a:pPr>
            <a:endParaRPr lang="en-US" sz="1800" dirty="0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EED5DD60-FD47-05B9-73F2-71BD1CF61E4E}"/>
              </a:ext>
            </a:extLst>
          </p:cNvPr>
          <p:cNvSpPr/>
          <p:nvPr/>
        </p:nvSpPr>
        <p:spPr>
          <a:xfrm>
            <a:off x="49928" y="4118873"/>
            <a:ext cx="2616796" cy="80492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Authoring</a:t>
            </a: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5B89A771-EE62-2C20-105D-7CD8F94A0CC3}"/>
              </a:ext>
            </a:extLst>
          </p:cNvPr>
          <p:cNvSpPr/>
          <p:nvPr/>
        </p:nvSpPr>
        <p:spPr>
          <a:xfrm>
            <a:off x="2347224" y="4129561"/>
            <a:ext cx="2057409" cy="80492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In-check &amp; editing</a:t>
            </a:r>
          </a:p>
        </p:txBody>
      </p:sp>
      <p:sp>
        <p:nvSpPr>
          <p:cNvPr id="11" name="Arrow: Chevron 53">
            <a:extLst>
              <a:ext uri="{FF2B5EF4-FFF2-40B4-BE49-F238E27FC236}">
                <a16:creationId xmlns:a16="http://schemas.microsoft.com/office/drawing/2014/main" id="{350632B7-071B-7C86-0802-AE12D5568BAA}"/>
              </a:ext>
            </a:extLst>
          </p:cNvPr>
          <p:cNvSpPr/>
          <p:nvPr/>
        </p:nvSpPr>
        <p:spPr>
          <a:xfrm>
            <a:off x="4108904" y="4140249"/>
            <a:ext cx="1909889" cy="80492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ENQ</a:t>
            </a:r>
          </a:p>
        </p:txBody>
      </p:sp>
      <p:sp>
        <p:nvSpPr>
          <p:cNvPr id="12" name="Arrow: Chevron 53">
            <a:extLst>
              <a:ext uri="{FF2B5EF4-FFF2-40B4-BE49-F238E27FC236}">
                <a16:creationId xmlns:a16="http://schemas.microsoft.com/office/drawing/2014/main" id="{34FEC769-9715-593E-965C-739251DD741B}"/>
              </a:ext>
            </a:extLst>
          </p:cNvPr>
          <p:cNvSpPr/>
          <p:nvPr/>
        </p:nvSpPr>
        <p:spPr>
          <a:xfrm>
            <a:off x="7460973" y="4147428"/>
            <a:ext cx="1620848" cy="804928"/>
          </a:xfrm>
          <a:prstGeom prst="chevron">
            <a:avLst/>
          </a:prstGeom>
          <a:solidFill>
            <a:srgbClr val="81C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FV</a:t>
            </a:r>
          </a:p>
        </p:txBody>
      </p:sp>
      <p:sp>
        <p:nvSpPr>
          <p:cNvPr id="13" name="Arrow: Chevron 53">
            <a:extLst>
              <a:ext uri="{FF2B5EF4-FFF2-40B4-BE49-F238E27FC236}">
                <a16:creationId xmlns:a16="http://schemas.microsoft.com/office/drawing/2014/main" id="{0D5E15C7-77BE-CBB5-ED37-34188747694D}"/>
              </a:ext>
            </a:extLst>
          </p:cNvPr>
          <p:cNvSpPr/>
          <p:nvPr/>
        </p:nvSpPr>
        <p:spPr>
          <a:xfrm>
            <a:off x="10073239" y="4125674"/>
            <a:ext cx="2034400" cy="804928"/>
          </a:xfrm>
          <a:prstGeom prst="chevron">
            <a:avLst/>
          </a:prstGeom>
          <a:solidFill>
            <a:srgbClr val="81C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 Publication</a:t>
            </a:r>
          </a:p>
        </p:txBody>
      </p:sp>
      <p:sp>
        <p:nvSpPr>
          <p:cNvPr id="14" name="Arrow: Chevron 53">
            <a:extLst>
              <a:ext uri="{FF2B5EF4-FFF2-40B4-BE49-F238E27FC236}">
                <a16:creationId xmlns:a16="http://schemas.microsoft.com/office/drawing/2014/main" id="{F8CE5832-AD01-15AF-1864-8DA392813D2C}"/>
              </a:ext>
            </a:extLst>
          </p:cNvPr>
          <p:cNvSpPr/>
          <p:nvPr/>
        </p:nvSpPr>
        <p:spPr>
          <a:xfrm>
            <a:off x="5714522" y="4140249"/>
            <a:ext cx="2057409" cy="80492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Authoring &amp; editing</a:t>
            </a:r>
          </a:p>
        </p:txBody>
      </p:sp>
      <p:sp>
        <p:nvSpPr>
          <p:cNvPr id="15" name="Arrow: Chevron 53">
            <a:extLst>
              <a:ext uri="{FF2B5EF4-FFF2-40B4-BE49-F238E27FC236}">
                <a16:creationId xmlns:a16="http://schemas.microsoft.com/office/drawing/2014/main" id="{A2391BF7-B75F-B7BA-BA11-A92F857DDC47}"/>
              </a:ext>
            </a:extLst>
          </p:cNvPr>
          <p:cNvSpPr/>
          <p:nvPr/>
        </p:nvSpPr>
        <p:spPr>
          <a:xfrm>
            <a:off x="8763348" y="4140249"/>
            <a:ext cx="1620848" cy="804928"/>
          </a:xfrm>
          <a:prstGeom prst="chevron">
            <a:avLst/>
          </a:prstGeom>
          <a:solidFill>
            <a:srgbClr val="81C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Editing</a:t>
            </a:r>
          </a:p>
        </p:txBody>
      </p:sp>
      <p:sp>
        <p:nvSpPr>
          <p:cNvPr id="16" name="Arrow: Chevron 53">
            <a:extLst>
              <a:ext uri="{FF2B5EF4-FFF2-40B4-BE49-F238E27FC236}">
                <a16:creationId xmlns:a16="http://schemas.microsoft.com/office/drawing/2014/main" id="{0CA83A72-609B-9FDE-D6C8-59DE1BB838DF}"/>
              </a:ext>
            </a:extLst>
          </p:cNvPr>
          <p:cNvSpPr/>
          <p:nvPr/>
        </p:nvSpPr>
        <p:spPr>
          <a:xfrm>
            <a:off x="2347225" y="3567841"/>
            <a:ext cx="1982446" cy="50466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Translation</a:t>
            </a:r>
          </a:p>
        </p:txBody>
      </p:sp>
      <p:sp>
        <p:nvSpPr>
          <p:cNvPr id="17" name="Arrow: Chevron 53">
            <a:extLst>
              <a:ext uri="{FF2B5EF4-FFF2-40B4-BE49-F238E27FC236}">
                <a16:creationId xmlns:a16="http://schemas.microsoft.com/office/drawing/2014/main" id="{2FFECCF0-3BE0-3D9F-E575-8A8DBEB99E30}"/>
              </a:ext>
            </a:extLst>
          </p:cNvPr>
          <p:cNvSpPr/>
          <p:nvPr/>
        </p:nvSpPr>
        <p:spPr>
          <a:xfrm>
            <a:off x="5666218" y="3554545"/>
            <a:ext cx="2057409" cy="50466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Translation</a:t>
            </a:r>
          </a:p>
        </p:txBody>
      </p:sp>
      <p:pic>
        <p:nvPicPr>
          <p:cNvPr id="23" name="Picture 22" descr="A light bulb in a blue circle&#10;&#10;Description automatically generated">
            <a:extLst>
              <a:ext uri="{FF2B5EF4-FFF2-40B4-BE49-F238E27FC236}">
                <a16:creationId xmlns:a16="http://schemas.microsoft.com/office/drawing/2014/main" id="{AD617362-79AB-9FEE-149B-53299E811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06" y="1154869"/>
            <a:ext cx="534730" cy="53473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7A950B0-E0C1-7665-3C21-A6CFF4C27C0C}"/>
              </a:ext>
            </a:extLst>
          </p:cNvPr>
          <p:cNvSpPr txBox="1"/>
          <p:nvPr/>
        </p:nvSpPr>
        <p:spPr>
          <a:xfrm>
            <a:off x="49928" y="3721015"/>
            <a:ext cx="3192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2F5597"/>
                </a:solidFill>
              </a:rPr>
              <a:t>EN drafting process</a:t>
            </a:r>
            <a:endParaRPr lang="en-GB" u="sng" dirty="0">
              <a:solidFill>
                <a:srgbClr val="2F5597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2F90007-E0D5-6BF4-54E1-8828CB092CFC}"/>
              </a:ext>
            </a:extLst>
          </p:cNvPr>
          <p:cNvSpPr/>
          <p:nvPr/>
        </p:nvSpPr>
        <p:spPr>
          <a:xfrm>
            <a:off x="82537" y="5026213"/>
            <a:ext cx="7295416" cy="27968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F87B30-FD03-8116-6FDA-275C15FA2D77}"/>
              </a:ext>
            </a:extLst>
          </p:cNvPr>
          <p:cNvSpPr txBox="1"/>
          <p:nvPr/>
        </p:nvSpPr>
        <p:spPr>
          <a:xfrm>
            <a:off x="2087981" y="5264359"/>
            <a:ext cx="3930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2F5597"/>
                </a:solidFill>
              </a:rPr>
              <a:t>Available since 2024-12-10</a:t>
            </a:r>
            <a:endParaRPr lang="en-GB" b="1" i="1" dirty="0">
              <a:solidFill>
                <a:srgbClr val="2F5597"/>
              </a:solidFill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3D3D31D7-09AB-1172-CF6F-6FBE6F1A7ACA}"/>
              </a:ext>
            </a:extLst>
          </p:cNvPr>
          <p:cNvSpPr/>
          <p:nvPr/>
        </p:nvSpPr>
        <p:spPr>
          <a:xfrm>
            <a:off x="7460973" y="5026213"/>
            <a:ext cx="4379660" cy="279689"/>
          </a:xfrm>
          <a:prstGeom prst="rightArrow">
            <a:avLst/>
          </a:prstGeom>
          <a:solidFill>
            <a:srgbClr val="81C6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DDC1BC-D778-B64E-CABF-E7775F9B3C74}"/>
              </a:ext>
            </a:extLst>
          </p:cNvPr>
          <p:cNvSpPr txBox="1"/>
          <p:nvPr/>
        </p:nvSpPr>
        <p:spPr>
          <a:xfrm>
            <a:off x="8531029" y="5224500"/>
            <a:ext cx="3930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81C6FF"/>
                </a:solidFill>
              </a:rPr>
              <a:t>Expected mid 2025</a:t>
            </a:r>
            <a:endParaRPr lang="en-GB" b="1" i="1" dirty="0">
              <a:solidFill>
                <a:srgbClr val="81C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20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a project in OSD ?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19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351956E-F764-3A1A-F74F-3546D59C54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69" y="2734307"/>
            <a:ext cx="5187720" cy="190963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F089FCA-457D-3C3C-2BA1-589A863EA2F1}"/>
              </a:ext>
            </a:extLst>
          </p:cNvPr>
          <p:cNvSpPr/>
          <p:nvPr/>
        </p:nvSpPr>
        <p:spPr>
          <a:xfrm>
            <a:off x="687839" y="2898907"/>
            <a:ext cx="4285129" cy="2958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884199-40AF-BF9A-82E0-7B25025CD808}"/>
              </a:ext>
            </a:extLst>
          </p:cNvPr>
          <p:cNvSpPr txBox="1"/>
          <p:nvPr/>
        </p:nvSpPr>
        <p:spPr>
          <a:xfrm>
            <a:off x="661121" y="1262213"/>
            <a:ext cx="928073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600" b="1" dirty="0">
                <a:solidFill>
                  <a:schemeClr val="accent1"/>
                </a:solidFill>
              </a:rPr>
              <a:t>At PWI or WI activation</a:t>
            </a:r>
            <a:endParaRPr lang="en-US" sz="1400" dirty="0">
              <a:solidFill>
                <a:schemeClr val="accent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accent1"/>
                </a:solidFill>
              </a:rPr>
              <a:t>In </a:t>
            </a:r>
            <a:r>
              <a:rPr lang="en-US" sz="1400" b="1" dirty="0">
                <a:solidFill>
                  <a:schemeClr val="accent1"/>
                </a:solidFill>
              </a:rPr>
              <a:t>NWI form or in Working Area</a:t>
            </a:r>
            <a:r>
              <a:rPr lang="en-US" sz="1400" dirty="0">
                <a:solidFill>
                  <a:schemeClr val="accent1"/>
                </a:solidFill>
              </a:rPr>
              <a:t>, tick the box in section Digital Aspects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accent1"/>
                </a:solidFill>
              </a:rPr>
              <a:t>CCMC Data service will communicate the request and the WI number to OSD project team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accent1"/>
                </a:solidFill>
              </a:rPr>
              <a:t>OSD project team will check if the deliverable is supported ; create the document and contact OSD Leaders</a:t>
            </a:r>
            <a:endParaRPr lang="en-GB" sz="1600" dirty="0">
              <a:solidFill>
                <a:schemeClr val="accent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1875A25-5B0C-6A83-1700-58B79BC5E7E9}"/>
              </a:ext>
            </a:extLst>
          </p:cNvPr>
          <p:cNvSpPr/>
          <p:nvPr/>
        </p:nvSpPr>
        <p:spPr>
          <a:xfrm>
            <a:off x="373669" y="1251718"/>
            <a:ext cx="11466963" cy="3707033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28E609-1598-C714-1166-D8CF8305A381}"/>
              </a:ext>
            </a:extLst>
          </p:cNvPr>
          <p:cNvSpPr/>
          <p:nvPr/>
        </p:nvSpPr>
        <p:spPr>
          <a:xfrm>
            <a:off x="172717" y="1105618"/>
            <a:ext cx="486671" cy="429112"/>
          </a:xfrm>
          <a:prstGeom prst="ellipse">
            <a:avLst/>
          </a:prstGeom>
          <a:solidFill>
            <a:srgbClr val="59B5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en-GB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99C5795-2211-BFDD-9FB9-3F7F88056B88}"/>
              </a:ext>
            </a:extLst>
          </p:cNvPr>
          <p:cNvSpPr/>
          <p:nvPr/>
        </p:nvSpPr>
        <p:spPr>
          <a:xfrm>
            <a:off x="373670" y="5492651"/>
            <a:ext cx="11466963" cy="870984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AF50FA-F37A-CBA8-651C-013CC16C3E6D}"/>
              </a:ext>
            </a:extLst>
          </p:cNvPr>
          <p:cNvSpPr txBox="1"/>
          <p:nvPr/>
        </p:nvSpPr>
        <p:spPr>
          <a:xfrm>
            <a:off x="416052" y="5516664"/>
            <a:ext cx="9044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600" dirty="0">
                <a:solidFill>
                  <a:schemeClr val="accent1"/>
                </a:solidFill>
              </a:rPr>
              <a:t>When a document is created, a </a:t>
            </a:r>
            <a:r>
              <a:rPr lang="en-US" sz="1600" b="1" dirty="0">
                <a:solidFill>
                  <a:schemeClr val="accent1"/>
                </a:solidFill>
              </a:rPr>
              <a:t>dynamic URL </a:t>
            </a:r>
            <a:r>
              <a:rPr lang="en-US" sz="1600" dirty="0">
                <a:solidFill>
                  <a:schemeClr val="accent1"/>
                </a:solidFill>
              </a:rPr>
              <a:t>is provided to OSD Leaders of the document</a:t>
            </a:r>
            <a:endParaRPr lang="en-GB" sz="1600" dirty="0">
              <a:solidFill>
                <a:schemeClr val="accent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9C9F077-F3C5-07DD-A1F9-2639A4BB29B5}"/>
              </a:ext>
            </a:extLst>
          </p:cNvPr>
          <p:cNvSpPr txBox="1"/>
          <p:nvPr/>
        </p:nvSpPr>
        <p:spPr>
          <a:xfrm>
            <a:off x="3704518" y="582244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https://sd.cen.eu/authoring/current/</a:t>
            </a:r>
            <a:r>
              <a:rPr lang="en-US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WINUMBER</a:t>
            </a:r>
            <a:r>
              <a:rPr lang="en-US" sz="1800" dirty="0">
                <a:effectLst/>
                <a:latin typeface="Calibri" panose="020F0502020204030204" pitchFamily="34" charset="0"/>
              </a:rPr>
              <a:t> </a:t>
            </a:r>
            <a:endParaRPr lang="en-GB" dirty="0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9B46D1EC-6D55-DFFE-BB96-F19C6930EA8A}"/>
              </a:ext>
            </a:extLst>
          </p:cNvPr>
          <p:cNvSpPr/>
          <p:nvPr/>
        </p:nvSpPr>
        <p:spPr>
          <a:xfrm>
            <a:off x="5831033" y="5095390"/>
            <a:ext cx="529933" cy="34760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605D72D1-9768-BAAD-FDE3-933CE0DC41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1033" y="2672189"/>
            <a:ext cx="5312444" cy="199824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D0429D4-9CC3-E2B1-468C-D091EFF386F6}"/>
              </a:ext>
            </a:extLst>
          </p:cNvPr>
          <p:cNvSpPr/>
          <p:nvPr/>
        </p:nvSpPr>
        <p:spPr>
          <a:xfrm>
            <a:off x="5816589" y="3208770"/>
            <a:ext cx="4285129" cy="2156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00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create a project in OSD ?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18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72B44D-D079-6827-EA97-B48303A6DC18}"/>
              </a:ext>
            </a:extLst>
          </p:cNvPr>
          <p:cNvSpPr/>
          <p:nvPr/>
        </p:nvSpPr>
        <p:spPr>
          <a:xfrm>
            <a:off x="1255060" y="1243388"/>
            <a:ext cx="7593106" cy="3707034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764A625-5C89-94BF-260F-6354B34769E5}"/>
              </a:ext>
            </a:extLst>
          </p:cNvPr>
          <p:cNvSpPr txBox="1"/>
          <p:nvPr/>
        </p:nvSpPr>
        <p:spPr>
          <a:xfrm>
            <a:off x="1503470" y="1241509"/>
            <a:ext cx="524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>Once PWI or WI are already activated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9478B77-F3E2-3D23-0575-D1CB8B0A6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661" y="1605356"/>
            <a:ext cx="2756060" cy="3211786"/>
          </a:xfrm>
          <a:prstGeom prst="rect">
            <a:avLst/>
          </a:prstGeom>
          <a:ln>
            <a:solidFill>
              <a:srgbClr val="002A56"/>
            </a:solidFill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2EFF3DD2-5B6A-A0F3-90E3-7FFAD7676C33}"/>
              </a:ext>
            </a:extLst>
          </p:cNvPr>
          <p:cNvSpPr txBox="1"/>
          <p:nvPr/>
        </p:nvSpPr>
        <p:spPr>
          <a:xfrm>
            <a:off x="4418322" y="1940639"/>
            <a:ext cx="3891960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accent1"/>
                </a:solidFill>
              </a:rPr>
              <a:t>On </a:t>
            </a:r>
            <a:r>
              <a:rPr lang="en-US" sz="1400" dirty="0">
                <a:solidFill>
                  <a:schemeClr val="accent1"/>
                </a:solidFill>
                <a:hlinkClick r:id="rId4"/>
              </a:rPr>
              <a:t>OSD project webpage</a:t>
            </a:r>
            <a:r>
              <a:rPr lang="en-US" sz="1400" dirty="0">
                <a:solidFill>
                  <a:schemeClr val="accent1"/>
                </a:solidFill>
              </a:rPr>
              <a:t>, fill-in the evaluation form to request project creation in OSD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accent1"/>
                </a:solidFill>
              </a:rPr>
              <a:t>OSD project team will check if the deliverable is supported ; create the document and contact OSD leaders</a:t>
            </a:r>
            <a:endParaRPr lang="en-GB" sz="1400" dirty="0">
              <a:solidFill>
                <a:schemeClr val="accent1"/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75429EA-EAC3-4E1F-6662-62850E592899}"/>
              </a:ext>
            </a:extLst>
          </p:cNvPr>
          <p:cNvSpPr/>
          <p:nvPr/>
        </p:nvSpPr>
        <p:spPr>
          <a:xfrm>
            <a:off x="1090073" y="1039594"/>
            <a:ext cx="486671" cy="429112"/>
          </a:xfrm>
          <a:prstGeom prst="ellipse">
            <a:avLst/>
          </a:prstGeom>
          <a:solidFill>
            <a:srgbClr val="59B5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  <a:endParaRPr lang="en-GB" b="1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99C5795-2211-BFDD-9FB9-3F7F88056B88}"/>
              </a:ext>
            </a:extLst>
          </p:cNvPr>
          <p:cNvSpPr/>
          <p:nvPr/>
        </p:nvSpPr>
        <p:spPr>
          <a:xfrm>
            <a:off x="373670" y="5492651"/>
            <a:ext cx="11466963" cy="870984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AF50FA-F37A-CBA8-651C-013CC16C3E6D}"/>
              </a:ext>
            </a:extLst>
          </p:cNvPr>
          <p:cNvSpPr txBox="1"/>
          <p:nvPr/>
        </p:nvSpPr>
        <p:spPr>
          <a:xfrm>
            <a:off x="416052" y="5516664"/>
            <a:ext cx="9044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600">
                <a:solidFill>
                  <a:schemeClr val="accent1"/>
                </a:solidFill>
              </a:rPr>
              <a:t>When a document is created, a </a:t>
            </a:r>
            <a:r>
              <a:rPr lang="en-US" sz="1600" b="1">
                <a:solidFill>
                  <a:schemeClr val="accent1"/>
                </a:solidFill>
              </a:rPr>
              <a:t>dynamic URL </a:t>
            </a:r>
            <a:r>
              <a:rPr lang="en-US" sz="1600">
                <a:solidFill>
                  <a:schemeClr val="accent1"/>
                </a:solidFill>
              </a:rPr>
              <a:t>is provided to OSD Leaders of the document</a:t>
            </a:r>
            <a:endParaRPr lang="en-GB" sz="1600">
              <a:solidFill>
                <a:schemeClr val="accent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9C9F077-F3C5-07DD-A1F9-2639A4BB29B5}"/>
              </a:ext>
            </a:extLst>
          </p:cNvPr>
          <p:cNvSpPr txBox="1"/>
          <p:nvPr/>
        </p:nvSpPr>
        <p:spPr>
          <a:xfrm>
            <a:off x="3704518" y="582244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https://sd.cen.eu/authoring/current/</a:t>
            </a:r>
            <a:r>
              <a:rPr lang="en-US" sz="1800" i="1">
                <a:solidFill>
                  <a:srgbClr val="FF0000"/>
                </a:solidFill>
                <a:effectLst/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WINUMBER</a:t>
            </a:r>
            <a:r>
              <a:rPr lang="en-US" sz="1800">
                <a:effectLst/>
                <a:latin typeface="Calibri" panose="020F0502020204030204" pitchFamily="34" charset="0"/>
              </a:rPr>
              <a:t> </a:t>
            </a:r>
            <a:endParaRPr lang="en-GB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9B46D1EC-6D55-DFFE-BB96-F19C6930EA8A}"/>
              </a:ext>
            </a:extLst>
          </p:cNvPr>
          <p:cNvSpPr/>
          <p:nvPr/>
        </p:nvSpPr>
        <p:spPr>
          <a:xfrm>
            <a:off x="5831033" y="5095390"/>
            <a:ext cx="529933" cy="34760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508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3E6420C3-71FC-D005-383F-AC7A5FF76860}"/>
              </a:ext>
            </a:extLst>
          </p:cNvPr>
          <p:cNvSpPr/>
          <p:nvPr/>
        </p:nvSpPr>
        <p:spPr>
          <a:xfrm>
            <a:off x="7879976" y="1694329"/>
            <a:ext cx="4078942" cy="2949389"/>
          </a:xfrm>
          <a:prstGeom prst="wedgeRoundRectCallout">
            <a:avLst>
              <a:gd name="adj1" fmla="val 7673"/>
              <a:gd name="adj2" fmla="val 6816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DFD90-F16C-67D1-241B-54B69A5D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entitled to be an OSD Leader ? 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09EA-EAD5-8179-8F5A-C887FAFF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F0FC-56CB-4F1D-97DB-2A993702B232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A903-CDBF-04D0-43EE-AE6415F0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86F17-803E-2C6B-2B0A-D5EEA534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95ECF53-69A2-CFF0-318E-BCF3E708CA87}"/>
              </a:ext>
            </a:extLst>
          </p:cNvPr>
          <p:cNvSpPr txBox="1">
            <a:spLocks/>
          </p:cNvSpPr>
          <p:nvPr/>
        </p:nvSpPr>
        <p:spPr>
          <a:xfrm>
            <a:off x="448236" y="1433861"/>
            <a:ext cx="6568276" cy="3974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 3" panose="05040102010807070707" pitchFamily="18" charset="2"/>
              <a:buChar char="u"/>
              <a:defRPr sz="28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95350" indent="-438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400" kern="1200">
                <a:solidFill>
                  <a:srgbClr val="0043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 3" panose="05040102010807070707" pitchFamily="18" charset="2"/>
              <a:buChar char="u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3" panose="05040102010807070707" pitchFamily="18" charset="2"/>
              <a:buChar char="u"/>
              <a:defRPr sz="1800" kern="120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b="1" dirty="0"/>
          </a:p>
          <a:p>
            <a:pPr algn="just"/>
            <a:r>
              <a:rPr lang="en-US" sz="2000" dirty="0"/>
              <a:t>Permissions and OSD roles are </a:t>
            </a:r>
            <a:r>
              <a:rPr lang="en-US" sz="2000" b="1" dirty="0"/>
              <a:t>automatically created </a:t>
            </a:r>
            <a:r>
              <a:rPr lang="en-US" sz="2000" dirty="0"/>
              <a:t>and refreshed in the OSD based on GD role in the drafting body assigned to the WI</a:t>
            </a:r>
          </a:p>
          <a:p>
            <a:pPr algn="just"/>
            <a:r>
              <a:rPr lang="en-US" sz="2000" dirty="0"/>
              <a:t>Different types of roles exists in OSD : Leader, Author, Contributor, Reader, Admin, </a:t>
            </a:r>
            <a:r>
              <a:rPr lang="en-US" sz="2000" dirty="0" err="1"/>
              <a:t>etc</a:t>
            </a:r>
            <a:r>
              <a:rPr lang="en-US" sz="2000" dirty="0"/>
              <a:t>…</a:t>
            </a:r>
          </a:p>
          <a:p>
            <a:pPr algn="just"/>
            <a:r>
              <a:rPr lang="en-US" sz="2000" dirty="0"/>
              <a:t>Permission matrix can be found on the </a:t>
            </a:r>
            <a:r>
              <a:rPr lang="en-US" sz="2000" dirty="0">
                <a:hlinkClick r:id="rId3"/>
              </a:rPr>
              <a:t>CEN OSD Webpage</a:t>
            </a:r>
            <a:endParaRPr lang="en-US" sz="2000" dirty="0"/>
          </a:p>
          <a:p>
            <a:pPr algn="just"/>
            <a:r>
              <a:rPr lang="en-US" sz="2000" dirty="0"/>
              <a:t>Permission matrix is evolving at each project stage</a:t>
            </a:r>
          </a:p>
          <a:p>
            <a:pPr algn="just"/>
            <a:endParaRPr lang="en-US" sz="2000" dirty="0"/>
          </a:p>
          <a:p>
            <a:pPr marL="0" indent="0" algn="just">
              <a:buNone/>
            </a:pPr>
            <a:endParaRPr lang="en-US" sz="1800" dirty="0"/>
          </a:p>
          <a:p>
            <a:pPr marL="457200" lvl="1" indent="0" algn="just">
              <a:buFont typeface="Wingdings 3" panose="05040102010807070707" pitchFamily="18" charset="2"/>
              <a:buNone/>
            </a:pPr>
            <a:endParaRPr lang="en-US" sz="1800" dirty="0"/>
          </a:p>
          <a:p>
            <a:pPr lvl="1" algn="just"/>
            <a:endParaRPr lang="en-US" sz="1800" dirty="0"/>
          </a:p>
          <a:p>
            <a:pPr lvl="1" algn="just"/>
            <a:endParaRPr lang="en-US" sz="1800" dirty="0"/>
          </a:p>
          <a:p>
            <a:pPr lvl="1" algn="just"/>
            <a:endParaRPr lang="en-US" sz="1800" dirty="0"/>
          </a:p>
        </p:txBody>
      </p:sp>
      <p:pic>
        <p:nvPicPr>
          <p:cNvPr id="10" name="Picture 9" descr="A cartoon of a person with a light bulb&#10;&#10;Description automatically generated">
            <a:extLst>
              <a:ext uri="{FF2B5EF4-FFF2-40B4-BE49-F238E27FC236}">
                <a16:creationId xmlns:a16="http://schemas.microsoft.com/office/drawing/2014/main" id="{7B6742CE-CCD7-9F68-6B55-D861DA0939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491" y="4823337"/>
            <a:ext cx="1169894" cy="11698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5BC1201-DE32-0BD2-6457-CCCF810D79B9}"/>
              </a:ext>
            </a:extLst>
          </p:cNvPr>
          <p:cNvSpPr txBox="1"/>
          <p:nvPr/>
        </p:nvSpPr>
        <p:spPr>
          <a:xfrm>
            <a:off x="8085334" y="1891750"/>
            <a:ext cx="36682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At project creation: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Check if the correct drafting body has been assigned to the WI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Check if everybody has the correct role in GD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/>
            <a:r>
              <a:rPr lang="en-US" sz="1600" dirty="0"/>
              <a:t>If a drafting body member has not the correct role in OSD: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Check GD and OSD permissions matrix before contacting support</a:t>
            </a:r>
            <a:endParaRPr lang="en-GB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85504C-20E3-3270-FBD4-612658AACD0A}"/>
              </a:ext>
            </a:extLst>
          </p:cNvPr>
          <p:cNvSpPr/>
          <p:nvPr/>
        </p:nvSpPr>
        <p:spPr>
          <a:xfrm>
            <a:off x="331696" y="1584360"/>
            <a:ext cx="6822139" cy="3974423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035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89704C9-E83F-737C-95F1-8EB0DB20F4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491600"/>
              </p:ext>
            </p:extLst>
          </p:nvPr>
        </p:nvGraphicFramePr>
        <p:xfrm>
          <a:off x="250295" y="1401454"/>
          <a:ext cx="11590338" cy="438912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634918">
                  <a:extLst>
                    <a:ext uri="{9D8B030D-6E8A-4147-A177-3AD203B41FA5}">
                      <a16:colId xmlns:a16="http://schemas.microsoft.com/office/drawing/2014/main" val="1758092605"/>
                    </a:ext>
                  </a:extLst>
                </a:gridCol>
                <a:gridCol w="2285612">
                  <a:extLst>
                    <a:ext uri="{9D8B030D-6E8A-4147-A177-3AD203B41FA5}">
                      <a16:colId xmlns:a16="http://schemas.microsoft.com/office/drawing/2014/main" val="422312184"/>
                    </a:ext>
                  </a:extLst>
                </a:gridCol>
                <a:gridCol w="2186597">
                  <a:extLst>
                    <a:ext uri="{9D8B030D-6E8A-4147-A177-3AD203B41FA5}">
                      <a16:colId xmlns:a16="http://schemas.microsoft.com/office/drawing/2014/main" val="3821201547"/>
                    </a:ext>
                  </a:extLst>
                </a:gridCol>
                <a:gridCol w="2200349">
                  <a:extLst>
                    <a:ext uri="{9D8B030D-6E8A-4147-A177-3AD203B41FA5}">
                      <a16:colId xmlns:a16="http://schemas.microsoft.com/office/drawing/2014/main" val="3896152888"/>
                    </a:ext>
                  </a:extLst>
                </a:gridCol>
                <a:gridCol w="2282862">
                  <a:extLst>
                    <a:ext uri="{9D8B030D-6E8A-4147-A177-3AD203B41FA5}">
                      <a16:colId xmlns:a16="http://schemas.microsoft.com/office/drawing/2014/main" val="3670146446"/>
                    </a:ext>
                  </a:extLst>
                </a:gridCol>
              </a:tblGrid>
              <a:tr h="8460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Leader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Author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Contributor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Reader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174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View content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8020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Add content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7320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Accept/reject tracked changes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7980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Unlock own clauses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377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Unlock others' clauses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0081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Add/delete/move clauses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0809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Add/delete own comments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3224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Reply to others' comments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3948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Resolve comments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3355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Export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7003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Manage author, contributor &amp; reader roles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✔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987199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59C32ACE-29B6-6106-CAC7-7773D777C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OSD roles &amp; permissions – Authoring 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5D200-C367-0028-1DE0-C6A58EFB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996BC-AE2F-A978-8AB2-C6A39993A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6F49E-96C8-4B7E-01A2-6E8D9AF12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36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AE6A21F-4C57-B234-C913-3B5ED8A4DF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816004"/>
              </p:ext>
            </p:extLst>
          </p:nvPr>
        </p:nvGraphicFramePr>
        <p:xfrm>
          <a:off x="250295" y="1037271"/>
          <a:ext cx="11590338" cy="55016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634918">
                  <a:extLst>
                    <a:ext uri="{9D8B030D-6E8A-4147-A177-3AD203B41FA5}">
                      <a16:colId xmlns:a16="http://schemas.microsoft.com/office/drawing/2014/main" val="2736422292"/>
                    </a:ext>
                  </a:extLst>
                </a:gridCol>
                <a:gridCol w="2285612">
                  <a:extLst>
                    <a:ext uri="{9D8B030D-6E8A-4147-A177-3AD203B41FA5}">
                      <a16:colId xmlns:a16="http://schemas.microsoft.com/office/drawing/2014/main" val="1607760268"/>
                    </a:ext>
                  </a:extLst>
                </a:gridCol>
                <a:gridCol w="2186597">
                  <a:extLst>
                    <a:ext uri="{9D8B030D-6E8A-4147-A177-3AD203B41FA5}">
                      <a16:colId xmlns:a16="http://schemas.microsoft.com/office/drawing/2014/main" val="4274892012"/>
                    </a:ext>
                  </a:extLst>
                </a:gridCol>
                <a:gridCol w="2200349">
                  <a:extLst>
                    <a:ext uri="{9D8B030D-6E8A-4147-A177-3AD203B41FA5}">
                      <a16:colId xmlns:a16="http://schemas.microsoft.com/office/drawing/2014/main" val="2056101423"/>
                    </a:ext>
                  </a:extLst>
                </a:gridCol>
                <a:gridCol w="2282862">
                  <a:extLst>
                    <a:ext uri="{9D8B030D-6E8A-4147-A177-3AD203B41FA5}">
                      <a16:colId xmlns:a16="http://schemas.microsoft.com/office/drawing/2014/main" val="24098390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OSD roles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Leader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Author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Contributor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Reader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8670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GD roles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WG Drafting Bodies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•Convenor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•Convenor/Sec support team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•Twinned convenor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•WG Secretary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TC/SC Drafting Bodies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•Secretary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•Twinned Secretary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•Secretary support team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•Chairperson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•Chairperson support team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i="1" dirty="0">
                          <a:effectLst/>
                        </a:rPr>
                        <a:t> </a:t>
                      </a:r>
                      <a:r>
                        <a:rPr lang="en-US" sz="1800" i="1" dirty="0">
                          <a:effectLst/>
                        </a:rPr>
                        <a:t>All OSD roles can manually upgraded to another role by an OSD Leader.</a:t>
                      </a:r>
                      <a:endParaRPr lang="en-GB" sz="1800" i="1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Manual upgrades are only valid by document. For an “automatic” upgrade for all documents, an appropriate role shall be granted in the GD.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WG Drafting Bodies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•Committee Member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TC/SC Drafting Bodies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•Committee Member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•Commenter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WG Drafting Bodies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•Liaison </a:t>
                      </a:r>
                      <a:r>
                        <a:rPr lang="fr-BE" sz="1800" dirty="0" err="1">
                          <a:effectLst/>
                        </a:rPr>
                        <a:t>representative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•Document monitor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•Technical programme manager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TC/SC Drafting Bodies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•Vice </a:t>
                      </a:r>
                      <a:r>
                        <a:rPr lang="fr-BE" sz="1800" dirty="0" err="1">
                          <a:effectLst/>
                        </a:rPr>
                        <a:t>Chairperson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•Liaison </a:t>
                      </a:r>
                      <a:r>
                        <a:rPr lang="fr-BE" sz="1800" dirty="0" err="1">
                          <a:effectLst/>
                        </a:rPr>
                        <a:t>Representative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•Committee Observer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•Document monitor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•Technical programme manager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•CEN Consultant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800" dirty="0">
                          <a:effectLst/>
                        </a:rPr>
                        <a:t>•</a:t>
                      </a:r>
                      <a:r>
                        <a:rPr lang="fr-BE" sz="1800" dirty="0" err="1">
                          <a:effectLst/>
                        </a:rPr>
                        <a:t>Sector</a:t>
                      </a:r>
                      <a:r>
                        <a:rPr lang="fr-BE" sz="1800" dirty="0">
                          <a:effectLst/>
                        </a:rPr>
                        <a:t> rapporteur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578543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C47AFC8-CA00-AB6A-993F-85F40E0C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OSD roles &amp; permissions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2F0D9-A271-BF62-B21C-CF4EBD1F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F6B5-5211-4BC3-9387-0DE658A69E6E}" type="datetime3">
              <a:rPr lang="en-US" smtClean="0"/>
              <a:t>16 December 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D0ED5-563E-29BC-59E4-64D55EE27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Name of presenter / event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7EDE0-4969-D7AF-77C7-F484A4BF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95ED-8849-425B-853E-36B7CC57217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7013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EN-CENELE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77F"/>
      </a:accent1>
      <a:accent2>
        <a:srgbClr val="ED7D31"/>
      </a:accent2>
      <a:accent3>
        <a:srgbClr val="7F7F7F"/>
      </a:accent3>
      <a:accent4>
        <a:srgbClr val="FFC000"/>
      </a:accent4>
      <a:accent5>
        <a:srgbClr val="558B86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FE5D745-BD14-4524-A5A9-9798AC4B712A}" vid="{37B826F4-DB12-4453-84DC-45D7F0A393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023871b-64f0-42a4-92fa-82ffe5892a24">
      <UserInfo>
        <DisplayName>Kiernan Shannon</DisplayName>
        <AccountId>18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667E1A15C6404BA7EFC5294FB67ED5" ma:contentTypeVersion="14" ma:contentTypeDescription="Create a new document." ma:contentTypeScope="" ma:versionID="2c4a7ae310098cde591304c53bf50076">
  <xsd:schema xmlns:xsd="http://www.w3.org/2001/XMLSchema" xmlns:xs="http://www.w3.org/2001/XMLSchema" xmlns:p="http://schemas.microsoft.com/office/2006/metadata/properties" xmlns:ns2="9237f233-54a9-4a59-ae85-8fc53f96a01d" xmlns:ns3="b023871b-64f0-42a4-92fa-82ffe5892a24" targetNamespace="http://schemas.microsoft.com/office/2006/metadata/properties" ma:root="true" ma:fieldsID="cb8d59366079b944df816168f62258e0" ns2:_="" ns3:_="">
    <xsd:import namespace="9237f233-54a9-4a59-ae85-8fc53f96a01d"/>
    <xsd:import namespace="b023871b-64f0-42a4-92fa-82ffe5892a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7f233-54a9-4a59-ae85-8fc53f96a0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3871b-64f0-42a4-92fa-82ffe5892a2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2194F9-0B91-4BE2-A870-1D4BDB89BFDC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9237f233-54a9-4a59-ae85-8fc53f96a01d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b023871b-64f0-42a4-92fa-82ffe5892a24"/>
  </ds:schemaRefs>
</ds:datastoreItem>
</file>

<file path=customXml/itemProps2.xml><?xml version="1.0" encoding="utf-8"?>
<ds:datastoreItem xmlns:ds="http://schemas.openxmlformats.org/officeDocument/2006/customXml" ds:itemID="{037A5897-442B-4951-B670-234F1882765B}">
  <ds:schemaRefs>
    <ds:schemaRef ds:uri="9237f233-54a9-4a59-ae85-8fc53f96a01d"/>
    <ds:schemaRef ds:uri="b023871b-64f0-42a4-92fa-82ffe5892a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F8D3D45-7C51-40E1-937A-4B788F2034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CEN-CENELEC-PPT-template</Template>
  <TotalTime>10227</TotalTime>
  <Words>1198</Words>
  <Application>Microsoft Office PowerPoint</Application>
  <PresentationFormat>Widescreen</PresentationFormat>
  <Paragraphs>349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Cambria</vt:lpstr>
      <vt:lpstr>Courier New</vt:lpstr>
      <vt:lpstr>Segoe Script</vt:lpstr>
      <vt:lpstr>Verdana</vt:lpstr>
      <vt:lpstr>Wingdings</vt:lpstr>
      <vt:lpstr>Wingdings 3</vt:lpstr>
      <vt:lpstr>1_Office Theme</vt:lpstr>
      <vt:lpstr>OSD - CEN systems integrations (00.60 to 50.10) </vt:lpstr>
      <vt:lpstr>Presenters </vt:lpstr>
      <vt:lpstr>Agenda</vt:lpstr>
      <vt:lpstr>Defining “CEN systems integrations”</vt:lpstr>
      <vt:lpstr>How to create a project in OSD ?</vt:lpstr>
      <vt:lpstr>How to create a project in OSD ?</vt:lpstr>
      <vt:lpstr>Who is entitled to be an OSD Leader ? </vt:lpstr>
      <vt:lpstr>OSD roles &amp; permissions – Authoring </vt:lpstr>
      <vt:lpstr>OSD roles &amp; permissions</vt:lpstr>
      <vt:lpstr>A dynamic permissions matrix </vt:lpstr>
      <vt:lpstr> Data modifications under TC Decision</vt:lpstr>
      <vt:lpstr>Submission</vt:lpstr>
      <vt:lpstr>Submission</vt:lpstr>
      <vt:lpstr>Submission</vt:lpstr>
      <vt:lpstr>Support</vt:lpstr>
      <vt:lpstr>Next steps</vt:lpstr>
      <vt:lpstr>PowerPoint Presentation</vt:lpstr>
    </vt:vector>
  </TitlesOfParts>
  <Company>CENCENELEC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CEN-CENELEC Digital &amp; Information Technology Strategic Advisory Group (DITSAG)</dc:title>
  <dc:creator>Jowle Anna</dc:creator>
  <cp:lastModifiedBy>Baumard Estelle</cp:lastModifiedBy>
  <cp:revision>3</cp:revision>
  <dcterms:created xsi:type="dcterms:W3CDTF">2019-09-12T14:27:08Z</dcterms:created>
  <dcterms:modified xsi:type="dcterms:W3CDTF">2024-12-20T10:20:15Z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0x010100E3667E1A15C6404BA7EFC5294FB67ED5</vt:lpwstr>
  </property>
  <property fmtid="{D5CDD505-2E9C-101B-9397-08002B2CF9AE}" pid="3" name="MSIP_Label_4dda24af-ac8f-4a9d-9d98-ed58ba2c887a_Enabled">
    <vt:lpwstr>true</vt:lpwstr>
  </property>
  <property fmtid="{D5CDD505-2E9C-101B-9397-08002B2CF9AE}" pid="4" name="MSIP_Label_4dda24af-ac8f-4a9d-9d98-ed58ba2c887a_SetDate">
    <vt:lpwstr>2024-05-08T10:18:13Z</vt:lpwstr>
  </property>
  <property fmtid="{D5CDD505-2E9C-101B-9397-08002B2CF9AE}" pid="5" name="MSIP_Label_4dda24af-ac8f-4a9d-9d98-ed58ba2c887a_Method">
    <vt:lpwstr>Privileged</vt:lpwstr>
  </property>
  <property fmtid="{D5CDD505-2E9C-101B-9397-08002B2CF9AE}" pid="6" name="MSIP_Label_4dda24af-ac8f-4a9d-9d98-ed58ba2c887a_Name">
    <vt:lpwstr>Restricted - Un-Marked</vt:lpwstr>
  </property>
  <property fmtid="{D5CDD505-2E9C-101B-9397-08002B2CF9AE}" pid="7" name="MSIP_Label_4dda24af-ac8f-4a9d-9d98-ed58ba2c887a_SiteId">
    <vt:lpwstr>54946ffc-68d3-4955-ac70-dca726d445b4</vt:lpwstr>
  </property>
  <property fmtid="{D5CDD505-2E9C-101B-9397-08002B2CF9AE}" pid="8" name="MSIP_Label_4dda24af-ac8f-4a9d-9d98-ed58ba2c887a_ActionId">
    <vt:lpwstr>d384627f-ea0a-4b90-8eb9-eec4a1751e46</vt:lpwstr>
  </property>
  <property fmtid="{D5CDD505-2E9C-101B-9397-08002B2CF9AE}" pid="9" name="MSIP_Label_4dda24af-ac8f-4a9d-9d98-ed58ba2c887a_ContentBits">
    <vt:lpwstr>0</vt:lpwstr>
  </property>
</Properties>
</file>