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788" r:id="rId6"/>
    <p:sldId id="2785" r:id="rId7"/>
    <p:sldId id="2786" r:id="rId8"/>
    <p:sldId id="2808" r:id="rId9"/>
    <p:sldId id="2809" r:id="rId10"/>
    <p:sldId id="2819" r:id="rId11"/>
    <p:sldId id="2818" r:id="rId12"/>
    <p:sldId id="2810" r:id="rId13"/>
    <p:sldId id="2823" r:id="rId14"/>
    <p:sldId id="263" r:id="rId15"/>
    <p:sldId id="278" r:id="rId16"/>
    <p:sldId id="281" r:id="rId17"/>
    <p:sldId id="280" r:id="rId18"/>
    <p:sldId id="2821" r:id="rId19"/>
    <p:sldId id="282" r:id="rId20"/>
    <p:sldId id="2820" r:id="rId21"/>
    <p:sldId id="2822" r:id="rId2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5931"/>
    <a:srgbClr val="F0402E"/>
    <a:srgbClr val="F4A53C"/>
    <a:srgbClr val="F79191"/>
    <a:srgbClr val="F7B3A5"/>
    <a:srgbClr val="F68686"/>
    <a:srgbClr val="F8ACA4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33A66D-B86E-4A36-996F-60F042251DCF}" v="9" dt="2022-12-15T08:59:15.136"/>
    <p1510:client id="{E5981E96-3FB1-4436-896D-BBC03F8ADF29}" v="23" dt="2022-12-14T15:38:54.2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nez Eric" userId="be5292a8-f0d0-4591-bb5f-ef4eff7134d3" providerId="ADAL" clId="{E5981E96-3FB1-4436-896D-BBC03F8ADF29}"/>
    <pc:docChg chg="modSld">
      <pc:chgData name="Cornez Eric" userId="be5292a8-f0d0-4591-bb5f-ef4eff7134d3" providerId="ADAL" clId="{E5981E96-3FB1-4436-896D-BBC03F8ADF29}" dt="2022-12-14T15:38:54.230" v="22" actId="20577"/>
      <pc:docMkLst>
        <pc:docMk/>
      </pc:docMkLst>
      <pc:sldChg chg="modSp">
        <pc:chgData name="Cornez Eric" userId="be5292a8-f0d0-4591-bb5f-ef4eff7134d3" providerId="ADAL" clId="{E5981E96-3FB1-4436-896D-BBC03F8ADF29}" dt="2022-12-14T12:58:49.482" v="8" actId="20577"/>
        <pc:sldMkLst>
          <pc:docMk/>
          <pc:sldMk cId="2414408317" sldId="2809"/>
        </pc:sldMkLst>
        <pc:graphicFrameChg chg="mod">
          <ac:chgData name="Cornez Eric" userId="be5292a8-f0d0-4591-bb5f-ef4eff7134d3" providerId="ADAL" clId="{E5981E96-3FB1-4436-896D-BBC03F8ADF29}" dt="2022-12-14T12:58:49.482" v="8" actId="20577"/>
          <ac:graphicFrameMkLst>
            <pc:docMk/>
            <pc:sldMk cId="2414408317" sldId="2809"/>
            <ac:graphicFrameMk id="17" creationId="{2E62E8E5-A553-4EDB-B9BC-61D9E640291E}"/>
          </ac:graphicFrameMkLst>
        </pc:graphicFrameChg>
      </pc:sldChg>
      <pc:sldChg chg="modSp">
        <pc:chgData name="Cornez Eric" userId="be5292a8-f0d0-4591-bb5f-ef4eff7134d3" providerId="ADAL" clId="{E5981E96-3FB1-4436-896D-BBC03F8ADF29}" dt="2022-12-14T15:38:54.230" v="22" actId="20577"/>
        <pc:sldMkLst>
          <pc:docMk/>
          <pc:sldMk cId="3599750003" sldId="2819"/>
        </pc:sldMkLst>
        <pc:graphicFrameChg chg="mod">
          <ac:chgData name="Cornez Eric" userId="be5292a8-f0d0-4591-bb5f-ef4eff7134d3" providerId="ADAL" clId="{E5981E96-3FB1-4436-896D-BBC03F8ADF29}" dt="2022-12-14T15:38:54.230" v="22" actId="20577"/>
          <ac:graphicFrameMkLst>
            <pc:docMk/>
            <pc:sldMk cId="3599750003" sldId="2819"/>
            <ac:graphicFrameMk id="17" creationId="{2E62E8E5-A553-4EDB-B9BC-61D9E640291E}"/>
          </ac:graphicFrameMkLst>
        </pc:graphicFrameChg>
      </pc:sldChg>
    </pc:docChg>
  </pc:docChgLst>
  <pc:docChgLst>
    <pc:chgData name="Cornez Eric" userId="S::ecornez@cencenelec.eu::be5292a8-f0d0-4591-bb5f-ef4eff7134d3" providerId="AD" clId="Web-{A533A66D-B86E-4A36-996F-60F042251DCF}"/>
    <pc:docChg chg="modSld">
      <pc:chgData name="Cornez Eric" userId="S::ecornez@cencenelec.eu::be5292a8-f0d0-4591-bb5f-ef4eff7134d3" providerId="AD" clId="Web-{A533A66D-B86E-4A36-996F-60F042251DCF}" dt="2022-12-15T08:59:11.152" v="8" actId="20577"/>
      <pc:docMkLst>
        <pc:docMk/>
      </pc:docMkLst>
      <pc:sldChg chg="modSp">
        <pc:chgData name="Cornez Eric" userId="S::ecornez@cencenelec.eu::be5292a8-f0d0-4591-bb5f-ef4eff7134d3" providerId="AD" clId="Web-{A533A66D-B86E-4A36-996F-60F042251DCF}" dt="2022-12-15T08:59:11.152" v="8" actId="20577"/>
        <pc:sldMkLst>
          <pc:docMk/>
          <pc:sldMk cId="1942283586" sldId="256"/>
        </pc:sldMkLst>
        <pc:spChg chg="mod">
          <ac:chgData name="Cornez Eric" userId="S::ecornez@cencenelec.eu::be5292a8-f0d0-4591-bb5f-ef4eff7134d3" providerId="AD" clId="Web-{A533A66D-B86E-4A36-996F-60F042251DCF}" dt="2022-12-15T08:59:11.152" v="8" actId="20577"/>
          <ac:spMkLst>
            <pc:docMk/>
            <pc:sldMk cId="1942283586" sldId="256"/>
            <ac:spMk id="4" creationId="{E73AF71F-AF44-4F7F-95D6-3F72CDCDAEF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246A61-7F38-4596-BFE3-56D74D0126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A4BB1C-64AD-440B-A267-E54879382AA1}">
      <dgm:prSet/>
      <dgm:spPr/>
      <dgm:t>
        <a:bodyPr/>
        <a:lstStyle/>
        <a:p>
          <a:r>
            <a:rPr lang="en-US" dirty="0"/>
            <a:t>Approach - Platform</a:t>
          </a:r>
        </a:p>
      </dgm:t>
    </dgm:pt>
    <dgm:pt modelId="{D71E4217-1483-483B-AE11-79DD212289D3}" type="parTrans" cxnId="{45004E29-8ED2-4FCD-B087-9DC37F76FC0A}">
      <dgm:prSet/>
      <dgm:spPr/>
      <dgm:t>
        <a:bodyPr/>
        <a:lstStyle/>
        <a:p>
          <a:endParaRPr lang="en-US"/>
        </a:p>
      </dgm:t>
    </dgm:pt>
    <dgm:pt modelId="{CAACAC8D-4CCB-4471-A19D-EFFEEC53C19B}" type="sibTrans" cxnId="{45004E29-8ED2-4FCD-B087-9DC37F76FC0A}">
      <dgm:prSet/>
      <dgm:spPr/>
      <dgm:t>
        <a:bodyPr/>
        <a:lstStyle/>
        <a:p>
          <a:endParaRPr lang="en-US"/>
        </a:p>
      </dgm:t>
    </dgm:pt>
    <dgm:pt modelId="{826CA602-6D47-40BB-A9B6-C91AFD44A793}">
      <dgm:prSet custT="1"/>
      <dgm:spPr/>
      <dgm:t>
        <a:bodyPr/>
        <a:lstStyle/>
        <a:p>
          <a:r>
            <a:rPr lang="en-US" sz="3200" kern="1200" dirty="0"/>
            <a:t>Distribution channel </a:t>
          </a:r>
          <a:r>
            <a:rPr lang="en-US" sz="3200" b="1" kern="1200" dirty="0"/>
            <a:t>with members </a:t>
          </a:r>
          <a:r>
            <a:rPr lang="en-US" sz="3200" kern="1200" dirty="0"/>
            <a:t>(TCs will use other channels)</a:t>
          </a:r>
        </a:p>
      </dgm:t>
    </dgm:pt>
    <dgm:pt modelId="{68EACEF8-DC6F-44B3-B256-F049A451E19E}" type="parTrans" cxnId="{6E0F82BE-D93E-45A4-99E0-5C29C7096ABE}">
      <dgm:prSet/>
      <dgm:spPr/>
      <dgm:t>
        <a:bodyPr/>
        <a:lstStyle/>
        <a:p>
          <a:endParaRPr lang="en-GB"/>
        </a:p>
      </dgm:t>
    </dgm:pt>
    <dgm:pt modelId="{52B31627-6198-491A-9BF7-C51242C1ACB2}" type="sibTrans" cxnId="{6E0F82BE-D93E-45A4-99E0-5C29C7096ABE}">
      <dgm:prSet/>
      <dgm:spPr/>
      <dgm:t>
        <a:bodyPr/>
        <a:lstStyle/>
        <a:p>
          <a:endParaRPr lang="en-GB"/>
        </a:p>
      </dgm:t>
    </dgm:pt>
    <dgm:pt modelId="{D28E9C94-199F-46BA-A5B8-D031B4F07DA8}">
      <dgm:prSet custT="1"/>
      <dgm:spPr/>
      <dgm:t>
        <a:bodyPr/>
        <a:lstStyle/>
        <a:p>
          <a:pPr rtl="0"/>
          <a:r>
            <a:rPr lang="en-US" sz="3200" kern="1200" dirty="0"/>
            <a:t>Stay as close as possible </a:t>
          </a:r>
          <a:r>
            <a:rPr lang="en-US" sz="3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to the ISO solution (ISO ICE)</a:t>
          </a:r>
        </a:p>
      </dgm:t>
    </dgm:pt>
    <dgm:pt modelId="{D98067AE-D296-47BE-AADE-1CBCB2518F7A}" type="parTrans" cxnId="{BCB114C3-1610-4CBB-9ED6-65B2EF96436E}">
      <dgm:prSet/>
      <dgm:spPr/>
      <dgm:t>
        <a:bodyPr/>
        <a:lstStyle/>
        <a:p>
          <a:endParaRPr lang="en-GB"/>
        </a:p>
      </dgm:t>
    </dgm:pt>
    <dgm:pt modelId="{3D8B22A4-327D-4016-A205-28F7B06F4B70}" type="sibTrans" cxnId="{BCB114C3-1610-4CBB-9ED6-65B2EF96436E}">
      <dgm:prSet/>
      <dgm:spPr/>
      <dgm:t>
        <a:bodyPr/>
        <a:lstStyle/>
        <a:p>
          <a:endParaRPr lang="en-GB"/>
        </a:p>
      </dgm:t>
    </dgm:pt>
    <dgm:pt modelId="{FC8CAF4C-A978-4EA6-B906-D5812F6664CE}">
      <dgm:prSet custT="1"/>
      <dgm:spPr/>
      <dgm:t>
        <a:bodyPr/>
        <a:lstStyle/>
        <a:p>
          <a:r>
            <a:rPr lang="en-US" sz="3200" kern="1200" dirty="0"/>
            <a:t>No change in the </a:t>
          </a:r>
          <a:r>
            <a:rPr lang="en-US" sz="3200" b="1" kern="1200" dirty="0"/>
            <a:t>translation process</a:t>
          </a:r>
        </a:p>
      </dgm:t>
    </dgm:pt>
    <dgm:pt modelId="{BD2D5592-935E-45A4-B1F3-4E8048F9C260}" type="parTrans" cxnId="{609D6010-CF37-471A-8CAF-2029CE9793AB}">
      <dgm:prSet/>
      <dgm:spPr/>
      <dgm:t>
        <a:bodyPr/>
        <a:lstStyle/>
        <a:p>
          <a:endParaRPr lang="en-GB"/>
        </a:p>
      </dgm:t>
    </dgm:pt>
    <dgm:pt modelId="{062A919D-45FC-4C5D-821D-36E108E46866}" type="sibTrans" cxnId="{609D6010-CF37-471A-8CAF-2029CE9793AB}">
      <dgm:prSet/>
      <dgm:spPr/>
      <dgm:t>
        <a:bodyPr/>
        <a:lstStyle/>
        <a:p>
          <a:endParaRPr lang="en-GB"/>
        </a:p>
      </dgm:t>
    </dgm:pt>
    <dgm:pt modelId="{0949CF98-6F90-4AAF-B864-A5D82001B1E1}">
      <dgm:prSet custT="1"/>
      <dgm:spPr/>
      <dgm:t>
        <a:bodyPr/>
        <a:lstStyle/>
        <a:p>
          <a:pPr rtl="0"/>
          <a:endParaRPr lang="en-US" sz="3200" kern="1200"/>
        </a:p>
      </dgm:t>
    </dgm:pt>
    <dgm:pt modelId="{A924FEC0-57F8-404A-927D-D88ECC084DBF}" type="parTrans" cxnId="{6342E770-12D0-4183-A3E9-3C20A9377715}">
      <dgm:prSet/>
      <dgm:spPr/>
      <dgm:t>
        <a:bodyPr/>
        <a:lstStyle/>
        <a:p>
          <a:endParaRPr lang="en-GB"/>
        </a:p>
      </dgm:t>
    </dgm:pt>
    <dgm:pt modelId="{F7C50531-304B-4175-9C5C-E044CC25D651}" type="sibTrans" cxnId="{6342E770-12D0-4183-A3E9-3C20A9377715}">
      <dgm:prSet/>
      <dgm:spPr/>
      <dgm:t>
        <a:bodyPr/>
        <a:lstStyle/>
        <a:p>
          <a:endParaRPr lang="en-GB"/>
        </a:p>
      </dgm:t>
    </dgm:pt>
    <dgm:pt modelId="{9394C8A6-8AA3-4B2C-B252-1D4F5494E635}">
      <dgm:prSet phldr="0" custT="1"/>
      <dgm:spPr/>
      <dgm:t>
        <a:bodyPr/>
        <a:lstStyle/>
        <a:p>
          <a:pPr rtl="0"/>
          <a:r>
            <a:rPr lang="en-US" sz="3200" kern="1200" dirty="0">
              <a:latin typeface="Calibri Light" panose="020F0302020204030204"/>
            </a:rPr>
            <a:t>Submission interface (launched 28/11)</a:t>
          </a:r>
          <a:endParaRPr lang="en-US" sz="3200" kern="1200" dirty="0"/>
        </a:p>
      </dgm:t>
    </dgm:pt>
    <dgm:pt modelId="{B188821F-78CF-42DD-803C-B5179AA8AF17}" type="parTrans" cxnId="{180D3F90-E796-4114-B5AA-62D9C5C758EB}">
      <dgm:prSet/>
      <dgm:spPr/>
      <dgm:t>
        <a:bodyPr/>
        <a:lstStyle/>
        <a:p>
          <a:endParaRPr lang="en-GB"/>
        </a:p>
      </dgm:t>
    </dgm:pt>
    <dgm:pt modelId="{35835B8A-BEA5-4D6C-92E1-01D3DD06B21C}" type="sibTrans" cxnId="{180D3F90-E796-4114-B5AA-62D9C5C758EB}">
      <dgm:prSet/>
      <dgm:spPr/>
      <dgm:t>
        <a:bodyPr/>
        <a:lstStyle/>
        <a:p>
          <a:endParaRPr lang="en-GB"/>
        </a:p>
      </dgm:t>
    </dgm:pt>
    <dgm:pt modelId="{F3777BA2-80BA-4CFF-9E64-7010AC0F8542}">
      <dgm:prSet custT="1"/>
      <dgm:spPr/>
      <dgm:t>
        <a:bodyPr/>
        <a:lstStyle/>
        <a:p>
          <a:endParaRPr lang="en-US" sz="3200" kern="1200"/>
        </a:p>
      </dgm:t>
    </dgm:pt>
    <dgm:pt modelId="{AF6446AA-A046-4584-80CE-C464999B0922}" type="parTrans" cxnId="{B46E8A61-74AE-4418-92C4-C86BFAB7186C}">
      <dgm:prSet/>
      <dgm:spPr/>
      <dgm:t>
        <a:bodyPr/>
        <a:lstStyle/>
        <a:p>
          <a:endParaRPr lang="en-GB"/>
        </a:p>
      </dgm:t>
    </dgm:pt>
    <dgm:pt modelId="{1098340A-3A4C-4C7A-B91F-BADE87085659}" type="sibTrans" cxnId="{B46E8A61-74AE-4418-92C4-C86BFAB7186C}">
      <dgm:prSet/>
      <dgm:spPr/>
      <dgm:t>
        <a:bodyPr/>
        <a:lstStyle/>
        <a:p>
          <a:endParaRPr lang="en-GB"/>
        </a:p>
      </dgm:t>
    </dgm:pt>
    <dgm:pt modelId="{2694F54D-82D0-4579-BA8A-8EF359E8A068}">
      <dgm:prSet custT="1"/>
      <dgm:spPr/>
      <dgm:t>
        <a:bodyPr/>
        <a:lstStyle/>
        <a:p>
          <a:pPr rtl="0"/>
          <a:endParaRPr lang="en-US" sz="3200" kern="1200"/>
        </a:p>
      </dgm:t>
    </dgm:pt>
    <dgm:pt modelId="{14280761-0DA3-4658-B336-3B6700612108}" type="parTrans" cxnId="{0B705BD0-B005-4264-BE5C-5A46A97CA5BC}">
      <dgm:prSet/>
      <dgm:spPr/>
      <dgm:t>
        <a:bodyPr/>
        <a:lstStyle/>
        <a:p>
          <a:endParaRPr lang="en-GB"/>
        </a:p>
      </dgm:t>
    </dgm:pt>
    <dgm:pt modelId="{F2FAEE1F-819E-40B7-9943-AFCF4C1C7F22}" type="sibTrans" cxnId="{0B705BD0-B005-4264-BE5C-5A46A97CA5BC}">
      <dgm:prSet/>
      <dgm:spPr/>
      <dgm:t>
        <a:bodyPr/>
        <a:lstStyle/>
        <a:p>
          <a:endParaRPr lang="en-GB"/>
        </a:p>
      </dgm:t>
    </dgm:pt>
    <dgm:pt modelId="{E5F74056-95B6-4135-9F26-131DCC7E4332}">
      <dgm:prSet phldr="0"/>
      <dgm:spPr/>
      <dgm:t>
        <a:bodyPr/>
        <a:lstStyle/>
        <a:p>
          <a:pPr rtl="0"/>
          <a:r>
            <a:rPr lang="en-US" kern="1200" dirty="0">
              <a:latin typeface="Calibri Light" panose="020F0302020204030204"/>
            </a:rPr>
            <a:t>Projex Online (launched 28/11)</a:t>
          </a:r>
        </a:p>
      </dgm:t>
    </dgm:pt>
    <dgm:pt modelId="{AD54A393-6E41-4645-BCF4-6DFDD01F660A}" type="parTrans" cxnId="{8DA6D3C7-C863-42A1-81E7-246219C81387}">
      <dgm:prSet/>
      <dgm:spPr/>
    </dgm:pt>
    <dgm:pt modelId="{764D8845-2A31-454F-AF25-D7BA6AF29E0B}" type="sibTrans" cxnId="{8DA6D3C7-C863-42A1-81E7-246219C81387}">
      <dgm:prSet/>
      <dgm:spPr/>
    </dgm:pt>
    <dgm:pt modelId="{DF5E2232-EE0A-459A-BF84-716EDD3661F1}">
      <dgm:prSet phldr="0"/>
      <dgm:spPr/>
      <dgm:t>
        <a:bodyPr/>
        <a:lstStyle/>
        <a:p>
          <a:pPr rtl="0"/>
          <a:endParaRPr lang="en-US" kern="1200">
            <a:latin typeface="Calibri Light" panose="020F0302020204030204"/>
          </a:endParaRPr>
        </a:p>
      </dgm:t>
    </dgm:pt>
    <dgm:pt modelId="{D69A1890-7369-4F16-B8A7-5E9BE10704FA}" type="parTrans" cxnId="{157B11EE-365D-4D30-8149-EE7CED088F99}">
      <dgm:prSet/>
      <dgm:spPr/>
    </dgm:pt>
    <dgm:pt modelId="{9A853F03-9ACB-45E9-BAED-5CD122831A91}" type="sibTrans" cxnId="{157B11EE-365D-4D30-8149-EE7CED088F99}">
      <dgm:prSet/>
      <dgm:spPr/>
    </dgm:pt>
    <dgm:pt modelId="{B074AA84-D84B-4FD4-85D9-0665C727FB55}" type="pres">
      <dgm:prSet presAssocID="{38246A61-7F38-4596-BFE3-56D74D012614}" presName="linear" presStyleCnt="0">
        <dgm:presLayoutVars>
          <dgm:animLvl val="lvl"/>
          <dgm:resizeHandles val="exact"/>
        </dgm:presLayoutVars>
      </dgm:prSet>
      <dgm:spPr/>
    </dgm:pt>
    <dgm:pt modelId="{681245BF-7BB7-49B4-902C-FA5131D09DFC}" type="pres">
      <dgm:prSet presAssocID="{BFA4BB1C-64AD-440B-A267-E54879382AA1}" presName="parentText" presStyleLbl="node1" presStyleIdx="0" presStyleCnt="1" custLinFactNeighborY="-728">
        <dgm:presLayoutVars>
          <dgm:chMax val="0"/>
          <dgm:bulletEnabled val="1"/>
        </dgm:presLayoutVars>
      </dgm:prSet>
      <dgm:spPr/>
    </dgm:pt>
    <dgm:pt modelId="{4EF09261-0E7C-4D39-965B-B9C76253BEFE}" type="pres">
      <dgm:prSet presAssocID="{BFA4BB1C-64AD-440B-A267-E54879382AA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8FFAD05-C8C7-49EF-8B6E-DDF685AC721D}" type="presOf" srcId="{826CA602-6D47-40BB-A9B6-C91AFD44A793}" destId="{4EF09261-0E7C-4D39-965B-B9C76253BEFE}" srcOrd="0" destOrd="3" presId="urn:microsoft.com/office/officeart/2005/8/layout/vList2"/>
    <dgm:cxn modelId="{609D6010-CF37-471A-8CAF-2029CE9793AB}" srcId="{BFA4BB1C-64AD-440B-A267-E54879382AA1}" destId="{FC8CAF4C-A978-4EA6-B906-D5812F6664CE}" srcOrd="5" destOrd="0" parTransId="{BD2D5592-935E-45A4-B1F3-4E8048F9C260}" sibTransId="{062A919D-45FC-4C5D-821D-36E108E46866}"/>
    <dgm:cxn modelId="{CD9FF512-A32D-48C5-94B0-2870CA3EBE96}" type="presOf" srcId="{FC8CAF4C-A978-4EA6-B906-D5812F6664CE}" destId="{4EF09261-0E7C-4D39-965B-B9C76253BEFE}" srcOrd="0" destOrd="7" presId="urn:microsoft.com/office/officeart/2005/8/layout/vList2"/>
    <dgm:cxn modelId="{45004E29-8ED2-4FCD-B087-9DC37F76FC0A}" srcId="{38246A61-7F38-4596-BFE3-56D74D012614}" destId="{BFA4BB1C-64AD-440B-A267-E54879382AA1}" srcOrd="0" destOrd="0" parTransId="{D71E4217-1483-483B-AE11-79DD212289D3}" sibTransId="{CAACAC8D-4CCB-4471-A19D-EFFEEC53C19B}"/>
    <dgm:cxn modelId="{B46E8A61-74AE-4418-92C4-C86BFAB7186C}" srcId="{BFA4BB1C-64AD-440B-A267-E54879382AA1}" destId="{F3777BA2-80BA-4CFF-9E64-7010AC0F8542}" srcOrd="6" destOrd="0" parTransId="{AF6446AA-A046-4584-80CE-C464999B0922}" sibTransId="{1098340A-3A4C-4C7A-B91F-BADE87085659}"/>
    <dgm:cxn modelId="{93AC006C-D675-414E-A27B-578F3B3BF19F}" type="presOf" srcId="{DF5E2232-EE0A-459A-BF84-716EDD3661F1}" destId="{4EF09261-0E7C-4D39-965B-B9C76253BEFE}" srcOrd="0" destOrd="6" presId="urn:microsoft.com/office/officeart/2005/8/layout/vList2"/>
    <dgm:cxn modelId="{6342E770-12D0-4183-A3E9-3C20A9377715}" srcId="{BFA4BB1C-64AD-440B-A267-E54879382AA1}" destId="{0949CF98-6F90-4AAF-B864-A5D82001B1E1}" srcOrd="2" destOrd="0" parTransId="{A924FEC0-57F8-404A-927D-D88ECC084DBF}" sibTransId="{F7C50531-304B-4175-9C5C-E044CC25D651}"/>
    <dgm:cxn modelId="{6EFE4F7B-AE5D-4826-913A-1E510FD179E8}" type="presOf" srcId="{E5F74056-95B6-4135-9F26-131DCC7E4332}" destId="{4EF09261-0E7C-4D39-965B-B9C76253BEFE}" srcOrd="0" destOrd="5" presId="urn:microsoft.com/office/officeart/2005/8/layout/vList2"/>
    <dgm:cxn modelId="{F0E74A83-A9FE-46AF-A6CC-0EBA3173C224}" type="presOf" srcId="{BFA4BB1C-64AD-440B-A267-E54879382AA1}" destId="{681245BF-7BB7-49B4-902C-FA5131D09DFC}" srcOrd="0" destOrd="0" presId="urn:microsoft.com/office/officeart/2005/8/layout/vList2"/>
    <dgm:cxn modelId="{AA19FA88-18DF-4FD7-ABB8-40DF5304E5EB}" type="presOf" srcId="{0949CF98-6F90-4AAF-B864-A5D82001B1E1}" destId="{4EF09261-0E7C-4D39-965B-B9C76253BEFE}" srcOrd="0" destOrd="2" presId="urn:microsoft.com/office/officeart/2005/8/layout/vList2"/>
    <dgm:cxn modelId="{BEC6F08C-E043-466A-BA85-66C69BF6C5BD}" type="presOf" srcId="{F3777BA2-80BA-4CFF-9E64-7010AC0F8542}" destId="{4EF09261-0E7C-4D39-965B-B9C76253BEFE}" srcOrd="0" destOrd="8" presId="urn:microsoft.com/office/officeart/2005/8/layout/vList2"/>
    <dgm:cxn modelId="{180D3F90-E796-4114-B5AA-62D9C5C758EB}" srcId="{826CA602-6D47-40BB-A9B6-C91AFD44A793}" destId="{9394C8A6-8AA3-4B2C-B252-1D4F5494E635}" srcOrd="0" destOrd="0" parTransId="{B188821F-78CF-42DD-803C-B5179AA8AF17}" sibTransId="{35835B8A-BEA5-4D6C-92E1-01D3DD06B21C}"/>
    <dgm:cxn modelId="{0127789E-7E6D-4E98-8914-FA83B4C51E1C}" type="presOf" srcId="{2694F54D-82D0-4579-BA8A-8EF359E8A068}" destId="{4EF09261-0E7C-4D39-965B-B9C76253BEFE}" srcOrd="0" destOrd="0" presId="urn:microsoft.com/office/officeart/2005/8/layout/vList2"/>
    <dgm:cxn modelId="{D6ADA7A7-EC05-4BDA-A845-DF030F340D19}" type="presOf" srcId="{38246A61-7F38-4596-BFE3-56D74D012614}" destId="{B074AA84-D84B-4FD4-85D9-0665C727FB55}" srcOrd="0" destOrd="0" presId="urn:microsoft.com/office/officeart/2005/8/layout/vList2"/>
    <dgm:cxn modelId="{6E0F82BE-D93E-45A4-99E0-5C29C7096ABE}" srcId="{BFA4BB1C-64AD-440B-A267-E54879382AA1}" destId="{826CA602-6D47-40BB-A9B6-C91AFD44A793}" srcOrd="3" destOrd="0" parTransId="{68EACEF8-DC6F-44B3-B256-F049A451E19E}" sibTransId="{52B31627-6198-491A-9BF7-C51242C1ACB2}"/>
    <dgm:cxn modelId="{BCB114C3-1610-4CBB-9ED6-65B2EF96436E}" srcId="{BFA4BB1C-64AD-440B-A267-E54879382AA1}" destId="{D28E9C94-199F-46BA-A5B8-D031B4F07DA8}" srcOrd="1" destOrd="0" parTransId="{D98067AE-D296-47BE-AADE-1CBCB2518F7A}" sibTransId="{3D8B22A4-327D-4016-A205-28F7B06F4B70}"/>
    <dgm:cxn modelId="{8DA6D3C7-C863-42A1-81E7-246219C81387}" srcId="{826CA602-6D47-40BB-A9B6-C91AFD44A793}" destId="{E5F74056-95B6-4135-9F26-131DCC7E4332}" srcOrd="1" destOrd="0" parTransId="{AD54A393-6E41-4645-BCF4-6DFDD01F660A}" sibTransId="{764D8845-2A31-454F-AF25-D7BA6AF29E0B}"/>
    <dgm:cxn modelId="{344E7ACB-182B-446B-83AE-78AB49250581}" type="presOf" srcId="{9394C8A6-8AA3-4B2C-B252-1D4F5494E635}" destId="{4EF09261-0E7C-4D39-965B-B9C76253BEFE}" srcOrd="0" destOrd="4" presId="urn:microsoft.com/office/officeart/2005/8/layout/vList2"/>
    <dgm:cxn modelId="{0B705BD0-B005-4264-BE5C-5A46A97CA5BC}" srcId="{BFA4BB1C-64AD-440B-A267-E54879382AA1}" destId="{2694F54D-82D0-4579-BA8A-8EF359E8A068}" srcOrd="0" destOrd="0" parTransId="{14280761-0DA3-4658-B336-3B6700612108}" sibTransId="{F2FAEE1F-819E-40B7-9943-AFCF4C1C7F22}"/>
    <dgm:cxn modelId="{A9E74BD7-9A79-4593-8D0B-CBF4860D8170}" type="presOf" srcId="{D28E9C94-199F-46BA-A5B8-D031B4F07DA8}" destId="{4EF09261-0E7C-4D39-965B-B9C76253BEFE}" srcOrd="0" destOrd="1" presId="urn:microsoft.com/office/officeart/2005/8/layout/vList2"/>
    <dgm:cxn modelId="{157B11EE-365D-4D30-8149-EE7CED088F99}" srcId="{BFA4BB1C-64AD-440B-A267-E54879382AA1}" destId="{DF5E2232-EE0A-459A-BF84-716EDD3661F1}" srcOrd="4" destOrd="0" parTransId="{D69A1890-7369-4F16-B8A7-5E9BE10704FA}" sibTransId="{9A853F03-9ACB-45E9-BAED-5CD122831A91}"/>
    <dgm:cxn modelId="{C220B092-A720-4F5A-AD01-EC51758DF3FD}" type="presParOf" srcId="{B074AA84-D84B-4FD4-85D9-0665C727FB55}" destId="{681245BF-7BB7-49B4-902C-FA5131D09DFC}" srcOrd="0" destOrd="0" presId="urn:microsoft.com/office/officeart/2005/8/layout/vList2"/>
    <dgm:cxn modelId="{7D043206-0571-43F1-9C28-CEFF69E274B9}" type="presParOf" srcId="{B074AA84-D84B-4FD4-85D9-0665C727FB55}" destId="{4EF09261-0E7C-4D39-965B-B9C76253BEF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246A61-7F38-4596-BFE3-56D74D0126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A4BB1C-64AD-440B-A267-E54879382AA1}">
      <dgm:prSet/>
      <dgm:spPr/>
      <dgm:t>
        <a:bodyPr/>
        <a:lstStyle/>
        <a:p>
          <a:r>
            <a:rPr lang="en-US"/>
            <a:t>Approach - Platform</a:t>
          </a:r>
        </a:p>
      </dgm:t>
    </dgm:pt>
    <dgm:pt modelId="{D71E4217-1483-483B-AE11-79DD212289D3}" type="parTrans" cxnId="{45004E29-8ED2-4FCD-B087-9DC37F76FC0A}">
      <dgm:prSet/>
      <dgm:spPr/>
      <dgm:t>
        <a:bodyPr/>
        <a:lstStyle/>
        <a:p>
          <a:endParaRPr lang="en-US"/>
        </a:p>
      </dgm:t>
    </dgm:pt>
    <dgm:pt modelId="{CAACAC8D-4CCB-4471-A19D-EFFEEC53C19B}" type="sibTrans" cxnId="{45004E29-8ED2-4FCD-B087-9DC37F76FC0A}">
      <dgm:prSet/>
      <dgm:spPr/>
      <dgm:t>
        <a:bodyPr/>
        <a:lstStyle/>
        <a:p>
          <a:endParaRPr lang="en-US"/>
        </a:p>
      </dgm:t>
    </dgm:pt>
    <dgm:pt modelId="{C4D05F46-2315-43FA-A41A-94A993D2DAC1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GB"/>
            <a:t>Stable location for project folder from its initial creation​ (WIID)</a:t>
          </a:r>
          <a:endParaRPr lang="en-US"/>
        </a:p>
      </dgm:t>
    </dgm:pt>
    <dgm:pt modelId="{892B7AB8-8205-47F8-A414-77EADF3F0233}" type="parTrans" cxnId="{E19E5E22-BE4E-4D41-9C5B-F05CFCDEE50B}">
      <dgm:prSet/>
      <dgm:spPr/>
      <dgm:t>
        <a:bodyPr/>
        <a:lstStyle/>
        <a:p>
          <a:endParaRPr lang="en-US"/>
        </a:p>
      </dgm:t>
    </dgm:pt>
    <dgm:pt modelId="{5285BE51-4699-4665-AB7B-B9AB06301CF5}" type="sibTrans" cxnId="{E19E5E22-BE4E-4D41-9C5B-F05CFCDEE50B}">
      <dgm:prSet/>
      <dgm:spPr/>
      <dgm:t>
        <a:bodyPr/>
        <a:lstStyle/>
        <a:p>
          <a:endParaRPr lang="en-US"/>
        </a:p>
      </dgm:t>
    </dgm:pt>
    <dgm:pt modelId="{7AEED34B-4BF3-4932-99C8-9BC643DB598C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GB"/>
            <a:t>Unambiguous relation between a document and the related WI</a:t>
          </a:r>
          <a:endParaRPr lang="en-US"/>
        </a:p>
      </dgm:t>
    </dgm:pt>
    <dgm:pt modelId="{0D14325F-4ED5-4CD4-A7F5-DB8F5CBC9FCA}" type="parTrans" cxnId="{EDB76C18-425A-45A6-89D2-2055312054C2}">
      <dgm:prSet/>
      <dgm:spPr/>
      <dgm:t>
        <a:bodyPr/>
        <a:lstStyle/>
        <a:p>
          <a:endParaRPr lang="en-US"/>
        </a:p>
      </dgm:t>
    </dgm:pt>
    <dgm:pt modelId="{BFE96EF6-6339-4A97-95D6-70FFDB3A2C78}" type="sibTrans" cxnId="{EDB76C18-425A-45A6-89D2-2055312054C2}">
      <dgm:prSet/>
      <dgm:spPr/>
      <dgm:t>
        <a:bodyPr/>
        <a:lstStyle/>
        <a:p>
          <a:endParaRPr lang="en-US"/>
        </a:p>
      </dgm:t>
    </dgm:pt>
    <dgm:pt modelId="{95854DE2-C926-4B9B-817C-974AADBC447D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GB"/>
            <a:t>Same navigation as in ISO</a:t>
          </a:r>
          <a:endParaRPr lang="en-US"/>
        </a:p>
      </dgm:t>
    </dgm:pt>
    <dgm:pt modelId="{715EF11E-9B6C-4E75-8DF9-0218A0024551}" type="parTrans" cxnId="{BBC8EF7B-A837-4ED1-BDDE-C827CA8F4E93}">
      <dgm:prSet/>
      <dgm:spPr/>
      <dgm:t>
        <a:bodyPr/>
        <a:lstStyle/>
        <a:p>
          <a:endParaRPr lang="en-US"/>
        </a:p>
      </dgm:t>
    </dgm:pt>
    <dgm:pt modelId="{F3A66A50-F1F8-422D-A3FE-2A7F60CA4A3E}" type="sibTrans" cxnId="{BBC8EF7B-A837-4ED1-BDDE-C827CA8F4E93}">
      <dgm:prSet/>
      <dgm:spPr/>
      <dgm:t>
        <a:bodyPr/>
        <a:lstStyle/>
        <a:p>
          <a:endParaRPr lang="en-US"/>
        </a:p>
      </dgm:t>
    </dgm:pt>
    <dgm:pt modelId="{C6FCE744-8F90-4495-939D-4B3BBCF9A695}">
      <dgm:prSet/>
      <dgm:spPr/>
      <dgm:t>
        <a:bodyPr/>
        <a:lstStyle/>
        <a:p>
          <a:r>
            <a:rPr lang="en-US"/>
            <a:t>Same </a:t>
          </a:r>
          <a:r>
            <a:rPr lang="en-US" b="1"/>
            <a:t>ZIP files and filename conventions </a:t>
          </a:r>
          <a:r>
            <a:rPr lang="en-US"/>
            <a:t>(Note: Moving towards standalone files (word, PDF, XML) will be considered later)</a:t>
          </a:r>
        </a:p>
      </dgm:t>
    </dgm:pt>
    <dgm:pt modelId="{B5243622-58B7-4FD2-8576-461B09AFC94D}" type="parTrans" cxnId="{B58E5BBE-DE05-4B73-B1E0-987269BEECAF}">
      <dgm:prSet/>
      <dgm:spPr/>
      <dgm:t>
        <a:bodyPr/>
        <a:lstStyle/>
        <a:p>
          <a:endParaRPr lang="en-GB"/>
        </a:p>
      </dgm:t>
    </dgm:pt>
    <dgm:pt modelId="{A717E967-E691-4AF2-A171-50D4ADE25873}" type="sibTrans" cxnId="{B58E5BBE-DE05-4B73-B1E0-987269BEECAF}">
      <dgm:prSet/>
      <dgm:spPr/>
      <dgm:t>
        <a:bodyPr/>
        <a:lstStyle/>
        <a:p>
          <a:endParaRPr lang="en-GB"/>
        </a:p>
      </dgm:t>
    </dgm:pt>
    <dgm:pt modelId="{D28E9C94-199F-46BA-A5B8-D031B4F07DA8}">
      <dgm:prSet/>
      <dgm:spPr/>
      <dgm:t>
        <a:bodyPr/>
        <a:lstStyle/>
        <a:p>
          <a:pPr rtl="0"/>
          <a:r>
            <a:rPr lang="en-US"/>
            <a:t>Structure based on </a:t>
          </a:r>
          <a:r>
            <a:rPr lang="en-US" b="1"/>
            <a:t>work item ID </a:t>
          </a:r>
          <a:r>
            <a:rPr lang="en-US"/>
            <a:t>instead of TC</a:t>
          </a:r>
        </a:p>
      </dgm:t>
    </dgm:pt>
    <dgm:pt modelId="{D98067AE-D296-47BE-AADE-1CBCB2518F7A}" type="parTrans" cxnId="{BCB114C3-1610-4CBB-9ED6-65B2EF96436E}">
      <dgm:prSet/>
      <dgm:spPr/>
      <dgm:t>
        <a:bodyPr/>
        <a:lstStyle/>
        <a:p>
          <a:endParaRPr lang="en-GB"/>
        </a:p>
      </dgm:t>
    </dgm:pt>
    <dgm:pt modelId="{3D8B22A4-327D-4016-A205-28F7B06F4B70}" type="sibTrans" cxnId="{BCB114C3-1610-4CBB-9ED6-65B2EF96436E}">
      <dgm:prSet/>
      <dgm:spPr/>
      <dgm:t>
        <a:bodyPr/>
        <a:lstStyle/>
        <a:p>
          <a:endParaRPr lang="en-GB"/>
        </a:p>
      </dgm:t>
    </dgm:pt>
    <dgm:pt modelId="{E99EE1C0-4576-4B38-A73E-B2ADE59FE2F4}">
      <dgm:prSet/>
      <dgm:spPr/>
      <dgm:t>
        <a:bodyPr/>
        <a:lstStyle/>
        <a:p>
          <a:pPr>
            <a:buFont typeface="Wingdings" panose="05000000000000000000" pitchFamily="2" charset="2"/>
            <a:buNone/>
          </a:pPr>
          <a:endParaRPr lang="en-US"/>
        </a:p>
      </dgm:t>
    </dgm:pt>
    <dgm:pt modelId="{DE24DC1F-343D-4198-9B2E-195E92DCD356}" type="parTrans" cxnId="{1DDD5DB5-704C-4301-A6C6-F709FFB8F771}">
      <dgm:prSet/>
      <dgm:spPr/>
      <dgm:t>
        <a:bodyPr/>
        <a:lstStyle/>
        <a:p>
          <a:endParaRPr lang="en-GB"/>
        </a:p>
      </dgm:t>
    </dgm:pt>
    <dgm:pt modelId="{07071582-A8F6-4AF4-A689-D1819367CEED}" type="sibTrans" cxnId="{1DDD5DB5-704C-4301-A6C6-F709FFB8F771}">
      <dgm:prSet/>
      <dgm:spPr/>
      <dgm:t>
        <a:bodyPr/>
        <a:lstStyle/>
        <a:p>
          <a:endParaRPr lang="en-GB"/>
        </a:p>
      </dgm:t>
    </dgm:pt>
    <dgm:pt modelId="{DC1621B0-1001-45F1-BBE5-345DB80982F4}">
      <dgm:prSet/>
      <dgm:spPr/>
      <dgm:t>
        <a:bodyPr/>
        <a:lstStyle/>
        <a:p>
          <a:pPr rtl="0"/>
          <a:endParaRPr lang="en-US"/>
        </a:p>
      </dgm:t>
    </dgm:pt>
    <dgm:pt modelId="{A95EC380-BCEB-4B9D-BF88-81DEB9D91920}" type="parTrans" cxnId="{AEE3843F-75EF-4F03-B195-85708B23A286}">
      <dgm:prSet/>
      <dgm:spPr/>
      <dgm:t>
        <a:bodyPr/>
        <a:lstStyle/>
        <a:p>
          <a:endParaRPr lang="en-GB"/>
        </a:p>
      </dgm:t>
    </dgm:pt>
    <dgm:pt modelId="{85028E3F-E582-4695-A7A5-251093F700E7}" type="sibTrans" cxnId="{AEE3843F-75EF-4F03-B195-85708B23A286}">
      <dgm:prSet/>
      <dgm:spPr/>
      <dgm:t>
        <a:bodyPr/>
        <a:lstStyle/>
        <a:p>
          <a:endParaRPr lang="en-GB"/>
        </a:p>
      </dgm:t>
    </dgm:pt>
    <dgm:pt modelId="{B074AA84-D84B-4FD4-85D9-0665C727FB55}" type="pres">
      <dgm:prSet presAssocID="{38246A61-7F38-4596-BFE3-56D74D012614}" presName="linear" presStyleCnt="0">
        <dgm:presLayoutVars>
          <dgm:animLvl val="lvl"/>
          <dgm:resizeHandles val="exact"/>
        </dgm:presLayoutVars>
      </dgm:prSet>
      <dgm:spPr/>
    </dgm:pt>
    <dgm:pt modelId="{681245BF-7BB7-49B4-902C-FA5131D09DFC}" type="pres">
      <dgm:prSet presAssocID="{BFA4BB1C-64AD-440B-A267-E54879382AA1}" presName="parentText" presStyleLbl="node1" presStyleIdx="0" presStyleCnt="1" custLinFactNeighborX="-51" custLinFactNeighborY="1668">
        <dgm:presLayoutVars>
          <dgm:chMax val="0"/>
          <dgm:bulletEnabled val="1"/>
        </dgm:presLayoutVars>
      </dgm:prSet>
      <dgm:spPr/>
    </dgm:pt>
    <dgm:pt modelId="{4EF09261-0E7C-4D39-965B-B9C76253BEFE}" type="pres">
      <dgm:prSet presAssocID="{BFA4BB1C-64AD-440B-A267-E54879382AA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19BE203-0281-47D4-8D37-89BE2D8A46EE}" type="presOf" srcId="{C4D05F46-2315-43FA-A41A-94A993D2DAC1}" destId="{4EF09261-0E7C-4D39-965B-B9C76253BEFE}" srcOrd="0" destOrd="2" presId="urn:microsoft.com/office/officeart/2005/8/layout/vList2"/>
    <dgm:cxn modelId="{EDB76C18-425A-45A6-89D2-2055312054C2}" srcId="{D28E9C94-199F-46BA-A5B8-D031B4F07DA8}" destId="{7AEED34B-4BF3-4932-99C8-9BC643DB598C}" srcOrd="1" destOrd="0" parTransId="{0D14325F-4ED5-4CD4-A7F5-DB8F5CBC9FCA}" sibTransId="{BFE96EF6-6339-4A97-95D6-70FFDB3A2C78}"/>
    <dgm:cxn modelId="{E19E5E22-BE4E-4D41-9C5B-F05CFCDEE50B}" srcId="{D28E9C94-199F-46BA-A5B8-D031B4F07DA8}" destId="{C4D05F46-2315-43FA-A41A-94A993D2DAC1}" srcOrd="0" destOrd="0" parTransId="{892B7AB8-8205-47F8-A414-77EADF3F0233}" sibTransId="{5285BE51-4699-4665-AB7B-B9AB06301CF5}"/>
    <dgm:cxn modelId="{45004E29-8ED2-4FCD-B087-9DC37F76FC0A}" srcId="{38246A61-7F38-4596-BFE3-56D74D012614}" destId="{BFA4BB1C-64AD-440B-A267-E54879382AA1}" srcOrd="0" destOrd="0" parTransId="{D71E4217-1483-483B-AE11-79DD212289D3}" sibTransId="{CAACAC8D-4CCB-4471-A19D-EFFEEC53C19B}"/>
    <dgm:cxn modelId="{AEE3843F-75EF-4F03-B195-85708B23A286}" srcId="{BFA4BB1C-64AD-440B-A267-E54879382AA1}" destId="{DC1621B0-1001-45F1-BBE5-345DB80982F4}" srcOrd="0" destOrd="0" parTransId="{A95EC380-BCEB-4B9D-BF88-81DEB9D91920}" sibTransId="{85028E3F-E582-4695-A7A5-251093F700E7}"/>
    <dgm:cxn modelId="{EA9BEF62-0F0F-43CA-88DE-F44905CB2176}" type="presOf" srcId="{7AEED34B-4BF3-4932-99C8-9BC643DB598C}" destId="{4EF09261-0E7C-4D39-965B-B9C76253BEFE}" srcOrd="0" destOrd="3" presId="urn:microsoft.com/office/officeart/2005/8/layout/vList2"/>
    <dgm:cxn modelId="{39D50F66-FC5A-4B5E-884D-9FEB21FFF50D}" type="presOf" srcId="{DC1621B0-1001-45F1-BBE5-345DB80982F4}" destId="{4EF09261-0E7C-4D39-965B-B9C76253BEFE}" srcOrd="0" destOrd="0" presId="urn:microsoft.com/office/officeart/2005/8/layout/vList2"/>
    <dgm:cxn modelId="{1B20D667-9E57-445C-85FC-D4949B52D0E5}" type="presOf" srcId="{BFA4BB1C-64AD-440B-A267-E54879382AA1}" destId="{681245BF-7BB7-49B4-902C-FA5131D09DFC}" srcOrd="0" destOrd="0" presId="urn:microsoft.com/office/officeart/2005/8/layout/vList2"/>
    <dgm:cxn modelId="{52178E4E-F223-4953-B1BB-30500CA0D5C7}" type="presOf" srcId="{E99EE1C0-4576-4B38-A73E-B2ADE59FE2F4}" destId="{4EF09261-0E7C-4D39-965B-B9C76253BEFE}" srcOrd="0" destOrd="5" presId="urn:microsoft.com/office/officeart/2005/8/layout/vList2"/>
    <dgm:cxn modelId="{05B69456-1A24-47B5-8EA5-595E6FAB75B3}" type="presOf" srcId="{C6FCE744-8F90-4495-939D-4B3BBCF9A695}" destId="{4EF09261-0E7C-4D39-965B-B9C76253BEFE}" srcOrd="0" destOrd="6" presId="urn:microsoft.com/office/officeart/2005/8/layout/vList2"/>
    <dgm:cxn modelId="{BBC8EF7B-A837-4ED1-BDDE-C827CA8F4E93}" srcId="{D28E9C94-199F-46BA-A5B8-D031B4F07DA8}" destId="{95854DE2-C926-4B9B-817C-974AADBC447D}" srcOrd="2" destOrd="0" parTransId="{715EF11E-9B6C-4E75-8DF9-0218A0024551}" sibTransId="{F3A66A50-F1F8-422D-A3FE-2A7F60CA4A3E}"/>
    <dgm:cxn modelId="{D6ADA7A7-EC05-4BDA-A845-DF030F340D19}" type="presOf" srcId="{38246A61-7F38-4596-BFE3-56D74D012614}" destId="{B074AA84-D84B-4FD4-85D9-0665C727FB55}" srcOrd="0" destOrd="0" presId="urn:microsoft.com/office/officeart/2005/8/layout/vList2"/>
    <dgm:cxn modelId="{A48016B4-7D0F-4B9B-941A-2C7356F88FA5}" type="presOf" srcId="{95854DE2-C926-4B9B-817C-974AADBC447D}" destId="{4EF09261-0E7C-4D39-965B-B9C76253BEFE}" srcOrd="0" destOrd="4" presId="urn:microsoft.com/office/officeart/2005/8/layout/vList2"/>
    <dgm:cxn modelId="{1DDD5DB5-704C-4301-A6C6-F709FFB8F771}" srcId="{BFA4BB1C-64AD-440B-A267-E54879382AA1}" destId="{E99EE1C0-4576-4B38-A73E-B2ADE59FE2F4}" srcOrd="2" destOrd="0" parTransId="{DE24DC1F-343D-4198-9B2E-195E92DCD356}" sibTransId="{07071582-A8F6-4AF4-A689-D1819367CEED}"/>
    <dgm:cxn modelId="{B58E5BBE-DE05-4B73-B1E0-987269BEECAF}" srcId="{BFA4BB1C-64AD-440B-A267-E54879382AA1}" destId="{C6FCE744-8F90-4495-939D-4B3BBCF9A695}" srcOrd="3" destOrd="0" parTransId="{B5243622-58B7-4FD2-8576-461B09AFC94D}" sibTransId="{A717E967-E691-4AF2-A171-50D4ADE25873}"/>
    <dgm:cxn modelId="{BCB114C3-1610-4CBB-9ED6-65B2EF96436E}" srcId="{BFA4BB1C-64AD-440B-A267-E54879382AA1}" destId="{D28E9C94-199F-46BA-A5B8-D031B4F07DA8}" srcOrd="1" destOrd="0" parTransId="{D98067AE-D296-47BE-AADE-1CBCB2518F7A}" sibTransId="{3D8B22A4-327D-4016-A205-28F7B06F4B70}"/>
    <dgm:cxn modelId="{2E003AC5-3579-4863-B0B2-D8913A779892}" type="presOf" srcId="{D28E9C94-199F-46BA-A5B8-D031B4F07DA8}" destId="{4EF09261-0E7C-4D39-965B-B9C76253BEFE}" srcOrd="0" destOrd="1" presId="urn:microsoft.com/office/officeart/2005/8/layout/vList2"/>
    <dgm:cxn modelId="{35F14935-2892-4AC7-81BE-BE9FCDD44353}" type="presParOf" srcId="{B074AA84-D84B-4FD4-85D9-0665C727FB55}" destId="{681245BF-7BB7-49B4-902C-FA5131D09DFC}" srcOrd="0" destOrd="0" presId="urn:microsoft.com/office/officeart/2005/8/layout/vList2"/>
    <dgm:cxn modelId="{74FBFD90-BB70-4CFE-A4AE-E5B9FF6A997E}" type="presParOf" srcId="{B074AA84-D84B-4FD4-85D9-0665C727FB55}" destId="{4EF09261-0E7C-4D39-965B-B9C76253BEF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246A61-7F38-4596-BFE3-56D74D0126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A4BB1C-64AD-440B-A267-E54879382AA1}">
      <dgm:prSet/>
      <dgm:spPr/>
      <dgm:t>
        <a:bodyPr/>
        <a:lstStyle/>
        <a:p>
          <a:r>
            <a:rPr lang="en-US" dirty="0"/>
            <a:t>Approach - Migration</a:t>
          </a:r>
        </a:p>
      </dgm:t>
    </dgm:pt>
    <dgm:pt modelId="{D71E4217-1483-483B-AE11-79DD212289D3}" type="parTrans" cxnId="{45004E29-8ED2-4FCD-B087-9DC37F76FC0A}">
      <dgm:prSet/>
      <dgm:spPr/>
      <dgm:t>
        <a:bodyPr/>
        <a:lstStyle/>
        <a:p>
          <a:endParaRPr lang="en-US"/>
        </a:p>
      </dgm:t>
    </dgm:pt>
    <dgm:pt modelId="{CAACAC8D-4CCB-4471-A19D-EFFEEC53C19B}" type="sibTrans" cxnId="{45004E29-8ED2-4FCD-B087-9DC37F76FC0A}">
      <dgm:prSet/>
      <dgm:spPr/>
      <dgm:t>
        <a:bodyPr/>
        <a:lstStyle/>
        <a:p>
          <a:endParaRPr lang="en-US"/>
        </a:p>
      </dgm:t>
    </dgm:pt>
    <dgm:pt modelId="{D28E9C94-199F-46BA-A5B8-D031B4F07DA8}">
      <dgm:prSet/>
      <dgm:spPr/>
      <dgm:t>
        <a:bodyPr/>
        <a:lstStyle/>
        <a:p>
          <a:pPr rtl="0"/>
          <a:r>
            <a:rPr lang="en-US" sz="2000" dirty="0"/>
            <a:t>Migration of all the complete collection of </a:t>
          </a:r>
          <a:r>
            <a:rPr lang="en-US" sz="2000" b="1" dirty="0"/>
            <a:t>formal documents</a:t>
          </a:r>
          <a:endParaRPr lang="en-US" sz="2000" b="1" dirty="0">
            <a:solidFill>
              <a:srgbClr val="0070C0"/>
            </a:solidFill>
            <a:latin typeface="+mn-lt"/>
          </a:endParaRPr>
        </a:p>
      </dgm:t>
    </dgm:pt>
    <dgm:pt modelId="{D98067AE-D296-47BE-AADE-1CBCB2518F7A}" type="parTrans" cxnId="{BCB114C3-1610-4CBB-9ED6-65B2EF96436E}">
      <dgm:prSet/>
      <dgm:spPr/>
      <dgm:t>
        <a:bodyPr/>
        <a:lstStyle/>
        <a:p>
          <a:endParaRPr lang="en-GB"/>
        </a:p>
      </dgm:t>
    </dgm:pt>
    <dgm:pt modelId="{3D8B22A4-327D-4016-A205-28F7B06F4B70}" type="sibTrans" cxnId="{BCB114C3-1610-4CBB-9ED6-65B2EF96436E}">
      <dgm:prSet/>
      <dgm:spPr/>
      <dgm:t>
        <a:bodyPr/>
        <a:lstStyle/>
        <a:p>
          <a:endParaRPr lang="en-GB"/>
        </a:p>
      </dgm:t>
    </dgm:pt>
    <dgm:pt modelId="{572D14FC-9746-4683-A1C3-8D8A00D8FE3A}">
      <dgm:prSet/>
      <dgm:spPr/>
      <dgm:t>
        <a:bodyPr/>
        <a:lstStyle/>
        <a:p>
          <a:pPr rtl="0"/>
          <a:endParaRPr lang="en-US" sz="2000"/>
        </a:p>
      </dgm:t>
    </dgm:pt>
    <dgm:pt modelId="{8EF99308-F173-4523-8756-A49960F45A6D}" type="parTrans" cxnId="{D5C9E3C3-4652-4BD9-A570-D9E55ABB22FF}">
      <dgm:prSet/>
      <dgm:spPr/>
      <dgm:t>
        <a:bodyPr/>
        <a:lstStyle/>
        <a:p>
          <a:endParaRPr lang="en-GB"/>
        </a:p>
      </dgm:t>
    </dgm:pt>
    <dgm:pt modelId="{A687FAA2-5F2A-4CF5-B090-206198D2BB6A}" type="sibTrans" cxnId="{D5C9E3C3-4652-4BD9-A570-D9E55ABB22FF}">
      <dgm:prSet/>
      <dgm:spPr/>
      <dgm:t>
        <a:bodyPr/>
        <a:lstStyle/>
        <a:p>
          <a:endParaRPr lang="en-GB"/>
        </a:p>
      </dgm:t>
    </dgm:pt>
    <dgm:pt modelId="{8FEA5433-CD8B-44B1-A760-98F225D50AA4}">
      <dgm:prSet/>
      <dgm:spPr/>
      <dgm:t>
        <a:bodyPr/>
        <a:lstStyle/>
        <a:p>
          <a:pPr rtl="0">
            <a:buFont typeface="Wingdings" panose="05000000000000000000" pitchFamily="2" charset="2"/>
            <a:buChar char="ü"/>
          </a:pPr>
          <a:r>
            <a:rPr lang="en-US" sz="2000" dirty="0"/>
            <a:t>stable delivery enquiry</a:t>
          </a:r>
          <a:endParaRPr lang="en-US" sz="2000" b="1" dirty="0">
            <a:solidFill>
              <a:srgbClr val="0070C0"/>
            </a:solidFill>
            <a:latin typeface="+mn-lt"/>
          </a:endParaRPr>
        </a:p>
      </dgm:t>
    </dgm:pt>
    <dgm:pt modelId="{3B3E52E5-CE32-43FC-9B98-FE10EE8A81DB}" type="parTrans" cxnId="{E6775ABB-5AF4-469D-AC90-E3A3040E5F61}">
      <dgm:prSet/>
      <dgm:spPr/>
      <dgm:t>
        <a:bodyPr/>
        <a:lstStyle/>
        <a:p>
          <a:endParaRPr lang="en-GB"/>
        </a:p>
      </dgm:t>
    </dgm:pt>
    <dgm:pt modelId="{FDF284A7-B854-460E-B27C-0F59488862D9}" type="sibTrans" cxnId="{E6775ABB-5AF4-469D-AC90-E3A3040E5F61}">
      <dgm:prSet/>
      <dgm:spPr/>
      <dgm:t>
        <a:bodyPr/>
        <a:lstStyle/>
        <a:p>
          <a:endParaRPr lang="en-GB"/>
        </a:p>
      </dgm:t>
    </dgm:pt>
    <dgm:pt modelId="{3FF4E009-3BFA-46EB-987D-4C603E40BA0F}">
      <dgm:prSet/>
      <dgm:spPr/>
      <dgm:t>
        <a:bodyPr/>
        <a:lstStyle/>
        <a:p>
          <a:pPr rtl="0">
            <a:buFont typeface="Wingdings" panose="05000000000000000000" pitchFamily="2" charset="2"/>
            <a:buChar char="ü"/>
          </a:pPr>
          <a:r>
            <a:rPr lang="en-US" sz="2000" dirty="0"/>
            <a:t>enquiry draft</a:t>
          </a:r>
          <a:endParaRPr lang="en-US" sz="2000" b="1" dirty="0">
            <a:solidFill>
              <a:srgbClr val="0070C0"/>
            </a:solidFill>
            <a:latin typeface="+mn-lt"/>
          </a:endParaRPr>
        </a:p>
      </dgm:t>
    </dgm:pt>
    <dgm:pt modelId="{CDD8336E-3746-4A74-B98A-7A007FB7287D}" type="parTrans" cxnId="{B6C09BF9-DD55-4500-A987-F05C23CE43C0}">
      <dgm:prSet/>
      <dgm:spPr/>
      <dgm:t>
        <a:bodyPr/>
        <a:lstStyle/>
        <a:p>
          <a:endParaRPr lang="en-GB"/>
        </a:p>
      </dgm:t>
    </dgm:pt>
    <dgm:pt modelId="{21DFAF1D-2306-40C7-94BD-81B690C1F304}" type="sibTrans" cxnId="{B6C09BF9-DD55-4500-A987-F05C23CE43C0}">
      <dgm:prSet/>
      <dgm:spPr/>
      <dgm:t>
        <a:bodyPr/>
        <a:lstStyle/>
        <a:p>
          <a:endParaRPr lang="en-GB"/>
        </a:p>
      </dgm:t>
    </dgm:pt>
    <dgm:pt modelId="{000DE4BF-FB8D-4DA5-9444-F588E405984A}">
      <dgm:prSet/>
      <dgm:spPr/>
      <dgm:t>
        <a:bodyPr/>
        <a:lstStyle/>
        <a:p>
          <a:pPr rtl="0">
            <a:buFont typeface="Wingdings" panose="05000000000000000000" pitchFamily="2" charset="2"/>
            <a:buChar char="ü"/>
          </a:pPr>
          <a:r>
            <a:rPr lang="en-US" sz="2000" dirty="0"/>
            <a:t>vote draft</a:t>
          </a:r>
          <a:endParaRPr lang="en-US" sz="2000" b="1" dirty="0">
            <a:solidFill>
              <a:srgbClr val="0070C0"/>
            </a:solidFill>
            <a:latin typeface="+mn-lt"/>
          </a:endParaRPr>
        </a:p>
      </dgm:t>
    </dgm:pt>
    <dgm:pt modelId="{D23BC41C-9A2B-480A-A82D-5E87C5231313}" type="parTrans" cxnId="{68133116-6C88-4295-A00A-5A6EC7838180}">
      <dgm:prSet/>
      <dgm:spPr/>
      <dgm:t>
        <a:bodyPr/>
        <a:lstStyle/>
        <a:p>
          <a:endParaRPr lang="en-GB"/>
        </a:p>
      </dgm:t>
    </dgm:pt>
    <dgm:pt modelId="{EC6D6B78-BCD4-4043-9DA5-B35986E2FDDE}" type="sibTrans" cxnId="{68133116-6C88-4295-A00A-5A6EC7838180}">
      <dgm:prSet/>
      <dgm:spPr/>
      <dgm:t>
        <a:bodyPr/>
        <a:lstStyle/>
        <a:p>
          <a:endParaRPr lang="en-GB"/>
        </a:p>
      </dgm:t>
    </dgm:pt>
    <dgm:pt modelId="{51C7DCFB-FE1A-49E1-9D80-2AF240E9B4F1}">
      <dgm:prSet/>
      <dgm:spPr/>
      <dgm:t>
        <a:bodyPr/>
        <a:lstStyle/>
        <a:p>
          <a:pPr rtl="0">
            <a:buFont typeface="Wingdings" panose="05000000000000000000" pitchFamily="2" charset="2"/>
            <a:buChar char="ü"/>
          </a:pPr>
          <a:r>
            <a:rPr lang="en-US" sz="2000" dirty="0"/>
            <a:t>Published</a:t>
          </a:r>
          <a:endParaRPr lang="en-US" sz="2000" b="1" dirty="0">
            <a:solidFill>
              <a:srgbClr val="0070C0"/>
            </a:solidFill>
            <a:latin typeface="+mn-lt"/>
          </a:endParaRPr>
        </a:p>
      </dgm:t>
    </dgm:pt>
    <dgm:pt modelId="{0A6BA8BF-0016-4579-80E3-D7EBBDC09082}" type="parTrans" cxnId="{E0B6331B-70A8-4D4C-998D-0FF92F79CEE8}">
      <dgm:prSet/>
      <dgm:spPr/>
      <dgm:t>
        <a:bodyPr/>
        <a:lstStyle/>
        <a:p>
          <a:endParaRPr lang="en-GB"/>
        </a:p>
      </dgm:t>
    </dgm:pt>
    <dgm:pt modelId="{253691F3-FE07-46BC-BB62-19DB71B42209}" type="sibTrans" cxnId="{E0B6331B-70A8-4D4C-998D-0FF92F79CEE8}">
      <dgm:prSet/>
      <dgm:spPr/>
      <dgm:t>
        <a:bodyPr/>
        <a:lstStyle/>
        <a:p>
          <a:endParaRPr lang="en-GB"/>
        </a:p>
      </dgm:t>
    </dgm:pt>
    <dgm:pt modelId="{8783C046-721B-4588-A0DF-17C052C86272}">
      <dgm:prSet/>
      <dgm:spPr/>
      <dgm:t>
        <a:bodyPr/>
        <a:lstStyle/>
        <a:p>
          <a:pPr rtl="0"/>
          <a:r>
            <a:rPr lang="en-US" sz="2000" dirty="0"/>
            <a:t>In all available formats (Word/PDF, XML)</a:t>
          </a:r>
          <a:endParaRPr lang="en-US" sz="2000" b="1" dirty="0">
            <a:solidFill>
              <a:srgbClr val="0070C0"/>
            </a:solidFill>
            <a:latin typeface="+mn-lt"/>
          </a:endParaRPr>
        </a:p>
      </dgm:t>
    </dgm:pt>
    <dgm:pt modelId="{E09A5630-28D6-451D-8602-12757D60CF77}" type="parTrans" cxnId="{93B29EEC-2AF5-450E-A7D6-8123B492E598}">
      <dgm:prSet/>
      <dgm:spPr/>
      <dgm:t>
        <a:bodyPr/>
        <a:lstStyle/>
        <a:p>
          <a:endParaRPr lang="en-GB"/>
        </a:p>
      </dgm:t>
    </dgm:pt>
    <dgm:pt modelId="{9628D9D6-0E92-4649-A7DB-27BD1CC7519C}" type="sibTrans" cxnId="{93B29EEC-2AF5-450E-A7D6-8123B492E598}">
      <dgm:prSet/>
      <dgm:spPr/>
      <dgm:t>
        <a:bodyPr/>
        <a:lstStyle/>
        <a:p>
          <a:endParaRPr lang="en-GB"/>
        </a:p>
      </dgm:t>
    </dgm:pt>
    <dgm:pt modelId="{09434C31-3978-4D4C-A1A5-1B079D5E024E}">
      <dgm:prSet/>
      <dgm:spPr/>
      <dgm:t>
        <a:bodyPr/>
        <a:lstStyle/>
        <a:p>
          <a:pPr rtl="0">
            <a:buNone/>
          </a:pPr>
          <a:r>
            <a:rPr lang="en-US" sz="2000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 </a:t>
          </a:r>
          <a:r>
            <a:rPr lang="en-US" sz="2000" b="1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All documents (200.731 document)</a:t>
          </a:r>
          <a:endParaRPr lang="en-US" sz="2000" b="1" dirty="0">
            <a:solidFill>
              <a:srgbClr val="0070C0"/>
            </a:solidFill>
            <a:latin typeface="+mn-lt"/>
          </a:endParaRPr>
        </a:p>
      </dgm:t>
    </dgm:pt>
    <dgm:pt modelId="{5B78A2B3-4277-42DD-90D3-4BB6F8E175DF}" type="parTrans" cxnId="{AB27CA51-E703-4A3A-993C-03AE3215A6F2}">
      <dgm:prSet/>
      <dgm:spPr/>
      <dgm:t>
        <a:bodyPr/>
        <a:lstStyle/>
        <a:p>
          <a:endParaRPr lang="en-GB"/>
        </a:p>
      </dgm:t>
    </dgm:pt>
    <dgm:pt modelId="{51E0D828-140D-4547-BDDF-C1A8B44B9D42}" type="sibTrans" cxnId="{AB27CA51-E703-4A3A-993C-03AE3215A6F2}">
      <dgm:prSet/>
      <dgm:spPr/>
      <dgm:t>
        <a:bodyPr/>
        <a:lstStyle/>
        <a:p>
          <a:endParaRPr lang="en-GB"/>
        </a:p>
      </dgm:t>
    </dgm:pt>
    <dgm:pt modelId="{149530D8-99DB-44E9-9D22-6AED9790D554}">
      <dgm:prSet/>
      <dgm:spPr/>
      <dgm:t>
        <a:bodyPr/>
        <a:lstStyle/>
        <a:p>
          <a:pPr rtl="0"/>
          <a:endParaRPr lang="en-US" sz="2000" b="1" dirty="0">
            <a:solidFill>
              <a:srgbClr val="0070C0"/>
            </a:solidFill>
            <a:latin typeface="+mn-lt"/>
          </a:endParaRPr>
        </a:p>
      </dgm:t>
    </dgm:pt>
    <dgm:pt modelId="{58D71EEC-7F06-4A00-BDB8-0EEEFC30B09B}" type="parTrans" cxnId="{3DC6985B-6BA0-43DD-B162-E45E0D05B84B}">
      <dgm:prSet/>
      <dgm:spPr/>
      <dgm:t>
        <a:bodyPr/>
        <a:lstStyle/>
        <a:p>
          <a:endParaRPr lang="en-GB"/>
        </a:p>
      </dgm:t>
    </dgm:pt>
    <dgm:pt modelId="{ED59C130-A884-425C-957B-8369FD4B3313}" type="sibTrans" cxnId="{3DC6985B-6BA0-43DD-B162-E45E0D05B84B}">
      <dgm:prSet/>
      <dgm:spPr/>
      <dgm:t>
        <a:bodyPr/>
        <a:lstStyle/>
        <a:p>
          <a:endParaRPr lang="en-GB"/>
        </a:p>
      </dgm:t>
    </dgm:pt>
    <dgm:pt modelId="{FC0B85AE-266E-46E5-8713-163328A4EF64}">
      <dgm:prSet/>
      <dgm:spPr/>
      <dgm:t>
        <a:bodyPr/>
        <a:lstStyle/>
        <a:p>
          <a:pPr>
            <a:buNone/>
          </a:pPr>
          <a:r>
            <a:rPr lang="en-US" sz="2000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 </a:t>
          </a:r>
          <a:r>
            <a:rPr lang="en-US" sz="2000" b="1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99,8 % of the documents properly migrated</a:t>
          </a:r>
          <a:endParaRPr lang="en-US" sz="2000" b="1" dirty="0">
            <a:solidFill>
              <a:srgbClr val="0070C0"/>
            </a:solidFill>
            <a:latin typeface="+mn-lt"/>
          </a:endParaRPr>
        </a:p>
      </dgm:t>
    </dgm:pt>
    <dgm:pt modelId="{FEC29612-D41C-4AEE-A345-6EADDB9D4874}" type="parTrans" cxnId="{E083D71B-D613-4E31-A92B-65DB0F6B0907}">
      <dgm:prSet/>
      <dgm:spPr/>
      <dgm:t>
        <a:bodyPr/>
        <a:lstStyle/>
        <a:p>
          <a:endParaRPr lang="en-GB"/>
        </a:p>
      </dgm:t>
    </dgm:pt>
    <dgm:pt modelId="{C8C2DBD0-B24D-45FE-B78F-207C03DC4C21}" type="sibTrans" cxnId="{E083D71B-D613-4E31-A92B-65DB0F6B0907}">
      <dgm:prSet/>
      <dgm:spPr/>
      <dgm:t>
        <a:bodyPr/>
        <a:lstStyle/>
        <a:p>
          <a:endParaRPr lang="en-GB"/>
        </a:p>
      </dgm:t>
    </dgm:pt>
    <dgm:pt modelId="{6C40A5FE-961F-4403-81E6-25C1F4654318}">
      <dgm:prSet/>
      <dgm:spPr/>
      <dgm:t>
        <a:bodyPr/>
        <a:lstStyle/>
        <a:p>
          <a:pPr>
            <a:buNone/>
          </a:pPr>
          <a:endParaRPr lang="en-US" sz="2000" b="1" dirty="0">
            <a:solidFill>
              <a:srgbClr val="0070C0"/>
            </a:solidFill>
            <a:latin typeface="+mn-lt"/>
          </a:endParaRPr>
        </a:p>
      </dgm:t>
    </dgm:pt>
    <dgm:pt modelId="{02ECC4E5-E3A2-4E95-B525-23DDF62ADFAA}" type="parTrans" cxnId="{4F0DCCBF-F5A2-4D5B-AA09-65EF60EC6B70}">
      <dgm:prSet/>
      <dgm:spPr/>
      <dgm:t>
        <a:bodyPr/>
        <a:lstStyle/>
        <a:p>
          <a:endParaRPr lang="en-GB"/>
        </a:p>
      </dgm:t>
    </dgm:pt>
    <dgm:pt modelId="{DD8CA470-43FF-4768-8496-97BC4BCEF1D7}" type="sibTrans" cxnId="{4F0DCCBF-F5A2-4D5B-AA09-65EF60EC6B70}">
      <dgm:prSet/>
      <dgm:spPr/>
      <dgm:t>
        <a:bodyPr/>
        <a:lstStyle/>
        <a:p>
          <a:endParaRPr lang="en-GB"/>
        </a:p>
      </dgm:t>
    </dgm:pt>
    <dgm:pt modelId="{B074AA84-D84B-4FD4-85D9-0665C727FB55}" type="pres">
      <dgm:prSet presAssocID="{38246A61-7F38-4596-BFE3-56D74D012614}" presName="linear" presStyleCnt="0">
        <dgm:presLayoutVars>
          <dgm:animLvl val="lvl"/>
          <dgm:resizeHandles val="exact"/>
        </dgm:presLayoutVars>
      </dgm:prSet>
      <dgm:spPr/>
    </dgm:pt>
    <dgm:pt modelId="{681245BF-7BB7-49B4-902C-FA5131D09DFC}" type="pres">
      <dgm:prSet presAssocID="{BFA4BB1C-64AD-440B-A267-E54879382AA1}" presName="parentText" presStyleLbl="node1" presStyleIdx="0" presStyleCnt="1" custLinFactNeighborX="-51" custLinFactNeighborY="1668">
        <dgm:presLayoutVars>
          <dgm:chMax val="0"/>
          <dgm:bulletEnabled val="1"/>
        </dgm:presLayoutVars>
      </dgm:prSet>
      <dgm:spPr/>
    </dgm:pt>
    <dgm:pt modelId="{4EF09261-0E7C-4D39-965B-B9C76253BEFE}" type="pres">
      <dgm:prSet presAssocID="{BFA4BB1C-64AD-440B-A267-E54879382AA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35FB812-D94A-4DA0-A769-E037B5ECF0D9}" type="presOf" srcId="{000DE4BF-FB8D-4DA5-9444-F588E405984A}" destId="{4EF09261-0E7C-4D39-965B-B9C76253BEFE}" srcOrd="0" destOrd="4" presId="urn:microsoft.com/office/officeart/2005/8/layout/vList2"/>
    <dgm:cxn modelId="{68133116-6C88-4295-A00A-5A6EC7838180}" srcId="{D28E9C94-199F-46BA-A5B8-D031B4F07DA8}" destId="{000DE4BF-FB8D-4DA5-9444-F588E405984A}" srcOrd="2" destOrd="0" parTransId="{D23BC41C-9A2B-480A-A82D-5E87C5231313}" sibTransId="{EC6D6B78-BCD4-4043-9DA5-B35986E2FDDE}"/>
    <dgm:cxn modelId="{E0B6331B-70A8-4D4C-998D-0FF92F79CEE8}" srcId="{D28E9C94-199F-46BA-A5B8-D031B4F07DA8}" destId="{51C7DCFB-FE1A-49E1-9D80-2AF240E9B4F1}" srcOrd="3" destOrd="0" parTransId="{0A6BA8BF-0016-4579-80E3-D7EBBDC09082}" sibTransId="{253691F3-FE07-46BC-BB62-19DB71B42209}"/>
    <dgm:cxn modelId="{E083D71B-D613-4E31-A92B-65DB0F6B0907}" srcId="{BFA4BB1C-64AD-440B-A267-E54879382AA1}" destId="{FC0B85AE-266E-46E5-8713-163328A4EF64}" srcOrd="5" destOrd="0" parTransId="{FEC29612-D41C-4AEE-A345-6EADDB9D4874}" sibTransId="{C8C2DBD0-B24D-45FE-B78F-207C03DC4C21}"/>
    <dgm:cxn modelId="{D4C7FE20-BAE6-49E0-90F7-185E76387F40}" type="presOf" srcId="{FC0B85AE-266E-46E5-8713-163328A4EF64}" destId="{4EF09261-0E7C-4D39-965B-B9C76253BEFE}" srcOrd="0" destOrd="9" presId="urn:microsoft.com/office/officeart/2005/8/layout/vList2"/>
    <dgm:cxn modelId="{B4FED022-5173-4274-AD5D-C2B33CE9E9FB}" type="presOf" srcId="{09434C31-3978-4D4C-A1A5-1B079D5E024E}" destId="{4EF09261-0E7C-4D39-965B-B9C76253BEFE}" srcOrd="0" destOrd="8" presId="urn:microsoft.com/office/officeart/2005/8/layout/vList2"/>
    <dgm:cxn modelId="{45004E29-8ED2-4FCD-B087-9DC37F76FC0A}" srcId="{38246A61-7F38-4596-BFE3-56D74D012614}" destId="{BFA4BB1C-64AD-440B-A267-E54879382AA1}" srcOrd="0" destOrd="0" parTransId="{D71E4217-1483-483B-AE11-79DD212289D3}" sibTransId="{CAACAC8D-4CCB-4471-A19D-EFFEEC53C19B}"/>
    <dgm:cxn modelId="{161C0137-81DC-4603-AD75-431C6CA67FA6}" type="presOf" srcId="{3FF4E009-3BFA-46EB-987D-4C603E40BA0F}" destId="{4EF09261-0E7C-4D39-965B-B9C76253BEFE}" srcOrd="0" destOrd="3" presId="urn:microsoft.com/office/officeart/2005/8/layout/vList2"/>
    <dgm:cxn modelId="{4045C93D-0A4E-42E2-8854-D01F8729E90B}" type="presOf" srcId="{51C7DCFB-FE1A-49E1-9D80-2AF240E9B4F1}" destId="{4EF09261-0E7C-4D39-965B-B9C76253BEFE}" srcOrd="0" destOrd="5" presId="urn:microsoft.com/office/officeart/2005/8/layout/vList2"/>
    <dgm:cxn modelId="{3DC6985B-6BA0-43DD-B162-E45E0D05B84B}" srcId="{BFA4BB1C-64AD-440B-A267-E54879382AA1}" destId="{149530D8-99DB-44E9-9D22-6AED9790D554}" srcOrd="3" destOrd="0" parTransId="{58D71EEC-7F06-4A00-BDB8-0EEEFC30B09B}" sibTransId="{ED59C130-A884-425C-957B-8369FD4B3313}"/>
    <dgm:cxn modelId="{3C73FA5D-0FC3-47E2-8807-4711B10E1D03}" type="presOf" srcId="{D28E9C94-199F-46BA-A5B8-D031B4F07DA8}" destId="{4EF09261-0E7C-4D39-965B-B9C76253BEFE}" srcOrd="0" destOrd="1" presId="urn:microsoft.com/office/officeart/2005/8/layout/vList2"/>
    <dgm:cxn modelId="{9BD48265-3FA3-4C0A-BD01-0DB9BCCDA4F1}" type="presOf" srcId="{572D14FC-9746-4683-A1C3-8D8A00D8FE3A}" destId="{4EF09261-0E7C-4D39-965B-B9C76253BEFE}" srcOrd="0" destOrd="0" presId="urn:microsoft.com/office/officeart/2005/8/layout/vList2"/>
    <dgm:cxn modelId="{AB27CA51-E703-4A3A-993C-03AE3215A6F2}" srcId="{BFA4BB1C-64AD-440B-A267-E54879382AA1}" destId="{09434C31-3978-4D4C-A1A5-1B079D5E024E}" srcOrd="4" destOrd="0" parTransId="{5B78A2B3-4277-42DD-90D3-4BB6F8E175DF}" sibTransId="{51E0D828-140D-4547-BDDF-C1A8B44B9D42}"/>
    <dgm:cxn modelId="{BC3D4375-A96F-425A-AA48-C573E02D3578}" type="presOf" srcId="{6C40A5FE-961F-4403-81E6-25C1F4654318}" destId="{4EF09261-0E7C-4D39-965B-B9C76253BEFE}" srcOrd="0" destOrd="10" presId="urn:microsoft.com/office/officeart/2005/8/layout/vList2"/>
    <dgm:cxn modelId="{FBEA6176-1230-4F76-875A-0519832159CD}" type="presOf" srcId="{149530D8-99DB-44E9-9D22-6AED9790D554}" destId="{4EF09261-0E7C-4D39-965B-B9C76253BEFE}" srcOrd="0" destOrd="7" presId="urn:microsoft.com/office/officeart/2005/8/layout/vList2"/>
    <dgm:cxn modelId="{D6ADA7A7-EC05-4BDA-A845-DF030F340D19}" type="presOf" srcId="{38246A61-7F38-4596-BFE3-56D74D012614}" destId="{B074AA84-D84B-4FD4-85D9-0665C727FB55}" srcOrd="0" destOrd="0" presId="urn:microsoft.com/office/officeart/2005/8/layout/vList2"/>
    <dgm:cxn modelId="{E6775ABB-5AF4-469D-AC90-E3A3040E5F61}" srcId="{D28E9C94-199F-46BA-A5B8-D031B4F07DA8}" destId="{8FEA5433-CD8B-44B1-A760-98F225D50AA4}" srcOrd="0" destOrd="0" parTransId="{3B3E52E5-CE32-43FC-9B98-FE10EE8A81DB}" sibTransId="{FDF284A7-B854-460E-B27C-0F59488862D9}"/>
    <dgm:cxn modelId="{4F0DCCBF-F5A2-4D5B-AA09-65EF60EC6B70}" srcId="{BFA4BB1C-64AD-440B-A267-E54879382AA1}" destId="{6C40A5FE-961F-4403-81E6-25C1F4654318}" srcOrd="6" destOrd="0" parTransId="{02ECC4E5-E3A2-4E95-B525-23DDF62ADFAA}" sibTransId="{DD8CA470-43FF-4768-8496-97BC4BCEF1D7}"/>
    <dgm:cxn modelId="{994361C1-5A42-439B-B19A-D015439CDC3F}" type="presOf" srcId="{8783C046-721B-4588-A0DF-17C052C86272}" destId="{4EF09261-0E7C-4D39-965B-B9C76253BEFE}" srcOrd="0" destOrd="6" presId="urn:microsoft.com/office/officeart/2005/8/layout/vList2"/>
    <dgm:cxn modelId="{BCB114C3-1610-4CBB-9ED6-65B2EF96436E}" srcId="{BFA4BB1C-64AD-440B-A267-E54879382AA1}" destId="{D28E9C94-199F-46BA-A5B8-D031B4F07DA8}" srcOrd="1" destOrd="0" parTransId="{D98067AE-D296-47BE-AADE-1CBCB2518F7A}" sibTransId="{3D8B22A4-327D-4016-A205-28F7B06F4B70}"/>
    <dgm:cxn modelId="{D5C9E3C3-4652-4BD9-A570-D9E55ABB22FF}" srcId="{BFA4BB1C-64AD-440B-A267-E54879382AA1}" destId="{572D14FC-9746-4683-A1C3-8D8A00D8FE3A}" srcOrd="0" destOrd="0" parTransId="{8EF99308-F173-4523-8756-A49960F45A6D}" sibTransId="{A687FAA2-5F2A-4CF5-B090-206198D2BB6A}"/>
    <dgm:cxn modelId="{537949C4-9658-4BCA-AF4F-62988E173F7A}" type="presOf" srcId="{8FEA5433-CD8B-44B1-A760-98F225D50AA4}" destId="{4EF09261-0E7C-4D39-965B-B9C76253BEFE}" srcOrd="0" destOrd="2" presId="urn:microsoft.com/office/officeart/2005/8/layout/vList2"/>
    <dgm:cxn modelId="{5D9EF9E5-5280-4F04-87BC-15FA2A92529C}" type="presOf" srcId="{BFA4BB1C-64AD-440B-A267-E54879382AA1}" destId="{681245BF-7BB7-49B4-902C-FA5131D09DFC}" srcOrd="0" destOrd="0" presId="urn:microsoft.com/office/officeart/2005/8/layout/vList2"/>
    <dgm:cxn modelId="{93B29EEC-2AF5-450E-A7D6-8123B492E598}" srcId="{BFA4BB1C-64AD-440B-A267-E54879382AA1}" destId="{8783C046-721B-4588-A0DF-17C052C86272}" srcOrd="2" destOrd="0" parTransId="{E09A5630-28D6-451D-8602-12757D60CF77}" sibTransId="{9628D9D6-0E92-4649-A7DB-27BD1CC7519C}"/>
    <dgm:cxn modelId="{B6C09BF9-DD55-4500-A987-F05C23CE43C0}" srcId="{D28E9C94-199F-46BA-A5B8-D031B4F07DA8}" destId="{3FF4E009-3BFA-46EB-987D-4C603E40BA0F}" srcOrd="1" destOrd="0" parTransId="{CDD8336E-3746-4A74-B98A-7A007FB7287D}" sibTransId="{21DFAF1D-2306-40C7-94BD-81B690C1F304}"/>
    <dgm:cxn modelId="{9F04C1A5-56BD-4C3A-88C0-D8CF1F690289}" type="presParOf" srcId="{B074AA84-D84B-4FD4-85D9-0665C727FB55}" destId="{681245BF-7BB7-49B4-902C-FA5131D09DFC}" srcOrd="0" destOrd="0" presId="urn:microsoft.com/office/officeart/2005/8/layout/vList2"/>
    <dgm:cxn modelId="{3DF98FF3-05E4-46F8-958C-627F00D950B5}" type="presParOf" srcId="{B074AA84-D84B-4FD4-85D9-0665C727FB55}" destId="{4EF09261-0E7C-4D39-965B-B9C76253BEF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246A61-7F38-4596-BFE3-56D74D0126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A4BB1C-64AD-440B-A267-E54879382AA1}">
      <dgm:prSet/>
      <dgm:spPr/>
      <dgm:t>
        <a:bodyPr/>
        <a:lstStyle/>
        <a:p>
          <a:r>
            <a:rPr lang="en-US" dirty="0"/>
            <a:t>Approach - Migration</a:t>
          </a:r>
        </a:p>
      </dgm:t>
    </dgm:pt>
    <dgm:pt modelId="{D71E4217-1483-483B-AE11-79DD212289D3}" type="parTrans" cxnId="{45004E29-8ED2-4FCD-B087-9DC37F76FC0A}">
      <dgm:prSet/>
      <dgm:spPr/>
      <dgm:t>
        <a:bodyPr/>
        <a:lstStyle/>
        <a:p>
          <a:endParaRPr lang="en-US"/>
        </a:p>
      </dgm:t>
    </dgm:pt>
    <dgm:pt modelId="{CAACAC8D-4CCB-4471-A19D-EFFEEC53C19B}" type="sibTrans" cxnId="{45004E29-8ED2-4FCD-B087-9DC37F76FC0A}">
      <dgm:prSet/>
      <dgm:spPr/>
      <dgm:t>
        <a:bodyPr/>
        <a:lstStyle/>
        <a:p>
          <a:endParaRPr lang="en-US"/>
        </a:p>
      </dgm:t>
    </dgm:pt>
    <dgm:pt modelId="{E99EE1C0-4576-4B38-A73E-B2ADE59FE2F4}">
      <dgm:prSet/>
      <dgm:spPr/>
      <dgm:t>
        <a:bodyPr/>
        <a:lstStyle/>
        <a:p>
          <a:pPr>
            <a:buFont typeface="Wingdings" panose="05000000000000000000" pitchFamily="2" charset="2"/>
            <a:buNone/>
          </a:pPr>
          <a:endParaRPr lang="en-US" sz="1900" kern="1200" dirty="0"/>
        </a:p>
      </dgm:t>
    </dgm:pt>
    <dgm:pt modelId="{DE24DC1F-343D-4198-9B2E-195E92DCD356}" type="parTrans" cxnId="{1DDD5DB5-704C-4301-A6C6-F709FFB8F771}">
      <dgm:prSet/>
      <dgm:spPr/>
      <dgm:t>
        <a:bodyPr/>
        <a:lstStyle/>
        <a:p>
          <a:endParaRPr lang="en-GB"/>
        </a:p>
      </dgm:t>
    </dgm:pt>
    <dgm:pt modelId="{07071582-A8F6-4AF4-A689-D1819367CEED}" type="sibTrans" cxnId="{1DDD5DB5-704C-4301-A6C6-F709FFB8F771}">
      <dgm:prSet/>
      <dgm:spPr/>
      <dgm:t>
        <a:bodyPr/>
        <a:lstStyle/>
        <a:p>
          <a:endParaRPr lang="en-GB"/>
        </a:p>
      </dgm:t>
    </dgm:pt>
    <dgm:pt modelId="{572D14FC-9746-4683-A1C3-8D8A00D8FE3A}">
      <dgm:prSet/>
      <dgm:spPr/>
      <dgm:t>
        <a:bodyPr/>
        <a:lstStyle/>
        <a:p>
          <a:pPr rtl="0"/>
          <a:endParaRPr lang="en-US" sz="1900" kern="1200"/>
        </a:p>
      </dgm:t>
    </dgm:pt>
    <dgm:pt modelId="{8EF99308-F173-4523-8756-A49960F45A6D}" type="parTrans" cxnId="{D5C9E3C3-4652-4BD9-A570-D9E55ABB22FF}">
      <dgm:prSet/>
      <dgm:spPr/>
      <dgm:t>
        <a:bodyPr/>
        <a:lstStyle/>
        <a:p>
          <a:endParaRPr lang="en-GB"/>
        </a:p>
      </dgm:t>
    </dgm:pt>
    <dgm:pt modelId="{A687FAA2-5F2A-4CF5-B090-206198D2BB6A}" type="sibTrans" cxnId="{D5C9E3C3-4652-4BD9-A570-D9E55ABB22FF}">
      <dgm:prSet/>
      <dgm:spPr/>
      <dgm:t>
        <a:bodyPr/>
        <a:lstStyle/>
        <a:p>
          <a:endParaRPr lang="en-GB"/>
        </a:p>
      </dgm:t>
    </dgm:pt>
    <dgm:pt modelId="{C6FCE744-8F90-4495-939D-4B3BBCF9A695}">
      <dgm:prSet/>
      <dgm:spPr/>
      <dgm:t>
        <a:bodyPr/>
        <a:lstStyle/>
        <a:p>
          <a:r>
            <a:rPr lang="en-US" sz="1900" kern="1200" dirty="0"/>
            <a:t>Migration of the </a:t>
          </a:r>
          <a:r>
            <a:rPr lang="en-US" sz="1900" b="1" kern="1200" dirty="0"/>
            <a:t>working documents</a:t>
          </a:r>
          <a:endParaRPr lang="en-US" sz="1900" b="1" kern="1200" dirty="0">
            <a:solidFill>
              <a:srgbClr val="0070C0"/>
            </a:solidFill>
            <a:latin typeface="+mn-lt"/>
          </a:endParaRPr>
        </a:p>
      </dgm:t>
    </dgm:pt>
    <dgm:pt modelId="{A717E967-E691-4AF2-A171-50D4ADE25873}" type="sibTrans" cxnId="{B58E5BBE-DE05-4B73-B1E0-987269BEECAF}">
      <dgm:prSet/>
      <dgm:spPr/>
      <dgm:t>
        <a:bodyPr/>
        <a:lstStyle/>
        <a:p>
          <a:endParaRPr lang="en-GB"/>
        </a:p>
      </dgm:t>
    </dgm:pt>
    <dgm:pt modelId="{B5243622-58B7-4FD2-8576-461B09AFC94D}" type="parTrans" cxnId="{B58E5BBE-DE05-4B73-B1E0-987269BEECAF}">
      <dgm:prSet/>
      <dgm:spPr/>
      <dgm:t>
        <a:bodyPr/>
        <a:lstStyle/>
        <a:p>
          <a:endParaRPr lang="en-GB"/>
        </a:p>
      </dgm:t>
    </dgm:pt>
    <dgm:pt modelId="{52AC1E87-1879-47E3-BFA8-92836BAF0D18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1900" kern="1200" dirty="0"/>
            <a:t>stable delivery vote</a:t>
          </a:r>
          <a:endParaRPr lang="en-US" sz="1900" b="1" kern="1200" dirty="0">
            <a:solidFill>
              <a:srgbClr val="0070C0"/>
            </a:solidFill>
            <a:latin typeface="+mn-lt"/>
          </a:endParaRPr>
        </a:p>
      </dgm:t>
    </dgm:pt>
    <dgm:pt modelId="{54FC532A-68E5-44BE-819E-7F3976693780}" type="parTrans" cxnId="{45C73EC6-5CDF-43A8-952C-966F0D4D7FDA}">
      <dgm:prSet/>
      <dgm:spPr/>
      <dgm:t>
        <a:bodyPr/>
        <a:lstStyle/>
        <a:p>
          <a:endParaRPr lang="en-GB"/>
        </a:p>
      </dgm:t>
    </dgm:pt>
    <dgm:pt modelId="{5451349E-D7AD-4357-9C35-02A07F43CCD4}" type="sibTrans" cxnId="{45C73EC6-5CDF-43A8-952C-966F0D4D7FDA}">
      <dgm:prSet/>
      <dgm:spPr/>
      <dgm:t>
        <a:bodyPr/>
        <a:lstStyle/>
        <a:p>
          <a:endParaRPr lang="en-GB"/>
        </a:p>
      </dgm:t>
    </dgm:pt>
    <dgm:pt modelId="{7F851141-B43B-45C9-891B-0AB38C1B3165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1900" kern="1200" dirty="0"/>
            <a:t>Translation returns</a:t>
          </a:r>
          <a:endParaRPr lang="en-US" sz="1900" b="1" kern="1200" dirty="0">
            <a:solidFill>
              <a:srgbClr val="0070C0"/>
            </a:solidFill>
            <a:latin typeface="+mn-lt"/>
          </a:endParaRPr>
        </a:p>
      </dgm:t>
    </dgm:pt>
    <dgm:pt modelId="{4706445B-6D81-4201-9477-DD8C67D848DF}" type="parTrans" cxnId="{2312603C-C35A-4228-A613-33C1B53B2F20}">
      <dgm:prSet/>
      <dgm:spPr/>
      <dgm:t>
        <a:bodyPr/>
        <a:lstStyle/>
        <a:p>
          <a:endParaRPr lang="en-GB"/>
        </a:p>
      </dgm:t>
    </dgm:pt>
    <dgm:pt modelId="{C3FD7A27-A057-4067-B010-8C6349A3C99B}" type="sibTrans" cxnId="{2312603C-C35A-4228-A613-33C1B53B2F20}">
      <dgm:prSet/>
      <dgm:spPr/>
      <dgm:t>
        <a:bodyPr/>
        <a:lstStyle/>
        <a:p>
          <a:endParaRPr lang="en-GB"/>
        </a:p>
      </dgm:t>
    </dgm:pt>
    <dgm:pt modelId="{3D449361-6CD4-4E01-A55F-1C72310DB01D}">
      <dgm:prSet/>
      <dgm:spPr/>
      <dgm:t>
        <a:bodyPr/>
        <a:lstStyle/>
        <a:p>
          <a:r>
            <a:rPr lang="en-US" sz="1900" kern="1200" dirty="0"/>
            <a:t>In all available formats (Word/PDF, XML)</a:t>
          </a:r>
          <a:endParaRPr lang="en-US" sz="1900" b="1" kern="1200" dirty="0">
            <a:solidFill>
              <a:srgbClr val="0070C0"/>
            </a:solidFill>
            <a:latin typeface="+mn-lt"/>
          </a:endParaRPr>
        </a:p>
      </dgm:t>
    </dgm:pt>
    <dgm:pt modelId="{B8311CAF-4342-49F4-9426-5D43F2E889A8}" type="parTrans" cxnId="{EEE810B1-96BA-4450-B2C6-8AA24E84DC04}">
      <dgm:prSet/>
      <dgm:spPr/>
      <dgm:t>
        <a:bodyPr/>
        <a:lstStyle/>
        <a:p>
          <a:endParaRPr lang="en-GB"/>
        </a:p>
      </dgm:t>
    </dgm:pt>
    <dgm:pt modelId="{0D55752D-4162-4FC8-84E8-F6A31A8A4E03}" type="sibTrans" cxnId="{EEE810B1-96BA-4450-B2C6-8AA24E84DC04}">
      <dgm:prSet/>
      <dgm:spPr/>
      <dgm:t>
        <a:bodyPr/>
        <a:lstStyle/>
        <a:p>
          <a:endParaRPr lang="en-GB"/>
        </a:p>
      </dgm:t>
    </dgm:pt>
    <dgm:pt modelId="{6F4CD09F-510B-4097-82AE-2658430EAEF9}">
      <dgm:prSet/>
      <dgm:spPr/>
      <dgm:t>
        <a:bodyPr/>
        <a:lstStyle/>
        <a:p>
          <a:pPr>
            <a:buNone/>
          </a:pPr>
          <a:r>
            <a:rPr lang="en-US" sz="1900" kern="1200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 </a:t>
          </a:r>
          <a:r>
            <a:rPr lang="en-US" sz="1900" b="1" kern="1200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All documents</a:t>
          </a:r>
          <a:r>
            <a:rPr lang="en-US" sz="1900" b="1" kern="1200" dirty="0">
              <a:latin typeface="+mn-lt"/>
            </a:rPr>
            <a:t> </a:t>
          </a:r>
          <a:r>
            <a:rPr lang="en-US" sz="1900" b="1" kern="1200" dirty="0">
              <a:solidFill>
                <a:srgbClr val="0070C0"/>
              </a:solidFill>
              <a:latin typeface="+mn-lt"/>
            </a:rPr>
            <a:t>from last 3 months (2022-08-29)</a:t>
          </a:r>
        </a:p>
      </dgm:t>
    </dgm:pt>
    <dgm:pt modelId="{0CF06D37-5580-4954-ADF2-DAD6E1003F87}" type="parTrans" cxnId="{849DD6A3-8CE4-4435-AC6A-BE9036E714E3}">
      <dgm:prSet/>
      <dgm:spPr/>
      <dgm:t>
        <a:bodyPr/>
        <a:lstStyle/>
        <a:p>
          <a:endParaRPr lang="en-GB"/>
        </a:p>
      </dgm:t>
    </dgm:pt>
    <dgm:pt modelId="{B7AE3DDD-0928-457E-8856-2D8161E8B4DE}" type="sibTrans" cxnId="{849DD6A3-8CE4-4435-AC6A-BE9036E714E3}">
      <dgm:prSet/>
      <dgm:spPr/>
      <dgm:t>
        <a:bodyPr/>
        <a:lstStyle/>
        <a:p>
          <a:endParaRPr lang="en-GB"/>
        </a:p>
      </dgm:t>
    </dgm:pt>
    <dgm:pt modelId="{AC97F956-C7D2-4817-A080-CB2A157906C6}">
      <dgm:prSet custT="1"/>
      <dgm:spPr/>
      <dgm:t>
        <a:bodyPr/>
        <a:lstStyle/>
        <a:p>
          <a:pPr>
            <a:buNone/>
          </a:pPr>
          <a:r>
            <a:rPr lang="en-US" sz="1900" kern="1200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 </a:t>
          </a:r>
          <a:r>
            <a:rPr lang="en-US" sz="1900" b="1" kern="1200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Stable delivery vote (430) 95,2 % 		</a:t>
          </a:r>
          <a:endParaRPr lang="en-US" sz="800" b="1" kern="1200" dirty="0">
            <a:solidFill>
              <a:srgbClr val="0070C0"/>
            </a:solidFill>
            <a:latin typeface="+mn-lt"/>
          </a:endParaRPr>
        </a:p>
      </dgm:t>
    </dgm:pt>
    <dgm:pt modelId="{5EFE2456-B0F6-4A37-947F-3AC6359B1940}" type="parTrans" cxnId="{B6681598-A752-43E9-9ADE-D53E62A9C294}">
      <dgm:prSet/>
      <dgm:spPr/>
      <dgm:t>
        <a:bodyPr/>
        <a:lstStyle/>
        <a:p>
          <a:endParaRPr lang="en-GB"/>
        </a:p>
      </dgm:t>
    </dgm:pt>
    <dgm:pt modelId="{467A2E88-997D-431A-AD3B-C330C5A4D280}" type="sibTrans" cxnId="{B6681598-A752-43E9-9ADE-D53E62A9C294}">
      <dgm:prSet/>
      <dgm:spPr/>
      <dgm:t>
        <a:bodyPr/>
        <a:lstStyle/>
        <a:p>
          <a:endParaRPr lang="en-GB"/>
        </a:p>
      </dgm:t>
    </dgm:pt>
    <dgm:pt modelId="{A1C6A3F8-07D2-462E-B877-EC86BB9869E0}">
      <dgm:prSet custT="1"/>
      <dgm:spPr/>
      <dgm:t>
        <a:bodyPr/>
        <a:lstStyle/>
        <a:p>
          <a:pPr>
            <a:buNone/>
          </a:pPr>
          <a:r>
            <a:rPr lang="en-US" sz="1900" kern="1200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 </a:t>
          </a:r>
          <a:r>
            <a:rPr lang="en-US" sz="1900" b="1" kern="1200" dirty="0">
              <a:solidFill>
                <a:srgbClr val="0070C0"/>
              </a:solidFill>
              <a:latin typeface="+mn-lt"/>
            </a:rPr>
            <a:t>Translation returns </a:t>
          </a:r>
          <a:r>
            <a:rPr lang="en-US" sz="1900" b="1" kern="1200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(1142) 98,8 % 		</a:t>
          </a:r>
          <a:endParaRPr lang="en-US" sz="800" b="1" kern="1200" dirty="0">
            <a:solidFill>
              <a:srgbClr val="0070C0"/>
            </a:solidFill>
            <a:latin typeface="+mn-lt"/>
          </a:endParaRPr>
        </a:p>
      </dgm:t>
    </dgm:pt>
    <dgm:pt modelId="{C8D5CD7E-556A-48EB-AEC4-BA863A764428}" type="parTrans" cxnId="{1EDA4A88-6CEF-440B-9124-D70A51B20E12}">
      <dgm:prSet/>
      <dgm:spPr/>
      <dgm:t>
        <a:bodyPr/>
        <a:lstStyle/>
        <a:p>
          <a:endParaRPr lang="en-GB"/>
        </a:p>
      </dgm:t>
    </dgm:pt>
    <dgm:pt modelId="{6E663563-972B-43F3-B213-C46C2DCE2D59}" type="sibTrans" cxnId="{1EDA4A88-6CEF-440B-9124-D70A51B20E12}">
      <dgm:prSet/>
      <dgm:spPr/>
      <dgm:t>
        <a:bodyPr/>
        <a:lstStyle/>
        <a:p>
          <a:endParaRPr lang="en-GB"/>
        </a:p>
      </dgm:t>
    </dgm:pt>
    <dgm:pt modelId="{1786B0FE-078B-42B6-80B0-345B348579AD}">
      <dgm:prSet/>
      <dgm:spPr/>
      <dgm:t>
        <a:bodyPr/>
        <a:lstStyle/>
        <a:p>
          <a:pPr>
            <a:buNone/>
          </a:pPr>
          <a:endParaRPr lang="en-US" sz="1900" b="1" kern="1200" dirty="0">
            <a:solidFill>
              <a:srgbClr val="0070C0"/>
            </a:solidFill>
            <a:latin typeface="+mn-lt"/>
          </a:endParaRPr>
        </a:p>
      </dgm:t>
    </dgm:pt>
    <dgm:pt modelId="{8792A25E-8328-45B7-95A5-8F3D8C65F920}" type="parTrans" cxnId="{E49C933C-215F-4A84-AF8D-32B8B3ED603C}">
      <dgm:prSet/>
      <dgm:spPr/>
      <dgm:t>
        <a:bodyPr/>
        <a:lstStyle/>
        <a:p>
          <a:endParaRPr lang="en-GB"/>
        </a:p>
      </dgm:t>
    </dgm:pt>
    <dgm:pt modelId="{83CE9E73-80D8-48A4-B289-3DFE011E5D69}" type="sibTrans" cxnId="{E49C933C-215F-4A84-AF8D-32B8B3ED603C}">
      <dgm:prSet/>
      <dgm:spPr/>
      <dgm:t>
        <a:bodyPr/>
        <a:lstStyle/>
        <a:p>
          <a:endParaRPr lang="en-GB"/>
        </a:p>
      </dgm:t>
    </dgm:pt>
    <dgm:pt modelId="{90BFFEB9-F196-47ED-80D4-6E6CAEE37C07}">
      <dgm:prSet/>
      <dgm:spPr/>
      <dgm:t>
        <a:bodyPr/>
        <a:lstStyle/>
        <a:p>
          <a:endParaRPr lang="en-US" sz="1900" b="1" kern="1200" dirty="0">
            <a:solidFill>
              <a:srgbClr val="0070C0"/>
            </a:solidFill>
            <a:latin typeface="+mn-lt"/>
          </a:endParaRPr>
        </a:p>
      </dgm:t>
    </dgm:pt>
    <dgm:pt modelId="{DD8DF56D-62A4-4E65-BFE0-A8E3B466C5E8}" type="parTrans" cxnId="{DBF225FB-9FDC-4EE2-8FC8-BD35BE01F504}">
      <dgm:prSet/>
      <dgm:spPr/>
      <dgm:t>
        <a:bodyPr/>
        <a:lstStyle/>
        <a:p>
          <a:endParaRPr lang="en-GB"/>
        </a:p>
      </dgm:t>
    </dgm:pt>
    <dgm:pt modelId="{8426E8B4-DEBD-4DE8-937E-62248412DD66}" type="sibTrans" cxnId="{DBF225FB-9FDC-4EE2-8FC8-BD35BE01F504}">
      <dgm:prSet/>
      <dgm:spPr/>
      <dgm:t>
        <a:bodyPr/>
        <a:lstStyle/>
        <a:p>
          <a:endParaRPr lang="en-GB"/>
        </a:p>
      </dgm:t>
    </dgm:pt>
    <dgm:pt modelId="{1CEC4BF3-D510-4780-B72A-3F4B6A4749C6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1900" kern="1200" dirty="0"/>
            <a:t>first delivery</a:t>
          </a:r>
          <a:endParaRPr lang="en-US" sz="1900" b="1" kern="1200" dirty="0">
            <a:solidFill>
              <a:srgbClr val="0070C0"/>
            </a:solidFill>
            <a:latin typeface="+mn-lt"/>
          </a:endParaRPr>
        </a:p>
      </dgm:t>
    </dgm:pt>
    <dgm:pt modelId="{4A95C590-F03B-4159-BADB-B80CB65E1A6F}" type="parTrans" cxnId="{999D70AF-DCB8-4C31-9298-929F93C03F50}">
      <dgm:prSet/>
      <dgm:spPr/>
      <dgm:t>
        <a:bodyPr/>
        <a:lstStyle/>
        <a:p>
          <a:endParaRPr lang="en-GB"/>
        </a:p>
      </dgm:t>
    </dgm:pt>
    <dgm:pt modelId="{761D2528-2309-414D-B39B-832E29ECBB2F}" type="sibTrans" cxnId="{999D70AF-DCB8-4C31-9298-929F93C03F50}">
      <dgm:prSet/>
      <dgm:spPr/>
      <dgm:t>
        <a:bodyPr/>
        <a:lstStyle/>
        <a:p>
          <a:endParaRPr lang="en-GB"/>
        </a:p>
      </dgm:t>
    </dgm:pt>
    <dgm:pt modelId="{2147DFB7-E758-4369-831D-C67A20308024}">
      <dgm:prSet custT="1"/>
      <dgm:spPr/>
      <dgm:t>
        <a:bodyPr/>
        <a:lstStyle/>
        <a:p>
          <a:pPr>
            <a:buNone/>
          </a:pPr>
          <a:r>
            <a:rPr lang="en-US" sz="1900" b="1" kern="1200" dirty="0">
              <a:solidFill>
                <a:srgbClr val="0070C0"/>
              </a:solidFill>
              <a:latin typeface="Calibri" panose="020F0502020204030204"/>
              <a:ea typeface="+mn-ea"/>
              <a:cs typeface="+mn-cs"/>
              <a:sym typeface="Wingdings" panose="05000000000000000000" pitchFamily="2" charset="2"/>
            </a:rPr>
            <a:t> First delivery (396) 32 % 			</a:t>
          </a:r>
          <a:endParaRPr lang="en-US" sz="800" b="1" kern="1200" dirty="0">
            <a:solidFill>
              <a:srgbClr val="0070C0"/>
            </a:solidFill>
            <a:latin typeface="+mn-lt"/>
          </a:endParaRPr>
        </a:p>
      </dgm:t>
    </dgm:pt>
    <dgm:pt modelId="{E68D6C50-35B8-424E-B2DA-9921EEFBECB4}" type="parTrans" cxnId="{A95CDD24-15E7-487E-B960-41B3ED0FE24D}">
      <dgm:prSet/>
      <dgm:spPr/>
      <dgm:t>
        <a:bodyPr/>
        <a:lstStyle/>
        <a:p>
          <a:endParaRPr lang="en-GB"/>
        </a:p>
      </dgm:t>
    </dgm:pt>
    <dgm:pt modelId="{A3ABFC5F-AD22-4A33-8964-999F04EDE71A}" type="sibTrans" cxnId="{A95CDD24-15E7-487E-B960-41B3ED0FE24D}">
      <dgm:prSet/>
      <dgm:spPr/>
      <dgm:t>
        <a:bodyPr/>
        <a:lstStyle/>
        <a:p>
          <a:endParaRPr lang="en-GB"/>
        </a:p>
      </dgm:t>
    </dgm:pt>
    <dgm:pt modelId="{B074AA84-D84B-4FD4-85D9-0665C727FB55}" type="pres">
      <dgm:prSet presAssocID="{38246A61-7F38-4596-BFE3-56D74D012614}" presName="linear" presStyleCnt="0">
        <dgm:presLayoutVars>
          <dgm:animLvl val="lvl"/>
          <dgm:resizeHandles val="exact"/>
        </dgm:presLayoutVars>
      </dgm:prSet>
      <dgm:spPr/>
    </dgm:pt>
    <dgm:pt modelId="{681245BF-7BB7-49B4-902C-FA5131D09DFC}" type="pres">
      <dgm:prSet presAssocID="{BFA4BB1C-64AD-440B-A267-E54879382AA1}" presName="parentText" presStyleLbl="node1" presStyleIdx="0" presStyleCnt="1" custLinFactNeighborX="-51" custLinFactNeighborY="1668">
        <dgm:presLayoutVars>
          <dgm:chMax val="0"/>
          <dgm:bulletEnabled val="1"/>
        </dgm:presLayoutVars>
      </dgm:prSet>
      <dgm:spPr/>
    </dgm:pt>
    <dgm:pt modelId="{4EF09261-0E7C-4D39-965B-B9C76253BEFE}" type="pres">
      <dgm:prSet presAssocID="{BFA4BB1C-64AD-440B-A267-E54879382AA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FFAC711-D9FE-4D36-8B78-BFD4DADF9E1B}" type="presOf" srcId="{52AC1E87-1879-47E3-BFA8-92836BAF0D18}" destId="{4EF09261-0E7C-4D39-965B-B9C76253BEFE}" srcOrd="0" destOrd="3" presId="urn:microsoft.com/office/officeart/2005/8/layout/vList2"/>
    <dgm:cxn modelId="{A95CDD24-15E7-487E-B960-41B3ED0FE24D}" srcId="{BFA4BB1C-64AD-440B-A267-E54879382AA1}" destId="{2147DFB7-E758-4369-831D-C67A20308024}" srcOrd="9" destOrd="0" parTransId="{E68D6C50-35B8-424E-B2DA-9921EEFBECB4}" sibTransId="{A3ABFC5F-AD22-4A33-8964-999F04EDE71A}"/>
    <dgm:cxn modelId="{45004E29-8ED2-4FCD-B087-9DC37F76FC0A}" srcId="{38246A61-7F38-4596-BFE3-56D74D012614}" destId="{BFA4BB1C-64AD-440B-A267-E54879382AA1}" srcOrd="0" destOrd="0" parTransId="{D71E4217-1483-483B-AE11-79DD212289D3}" sibTransId="{CAACAC8D-4CCB-4471-A19D-EFFEEC53C19B}"/>
    <dgm:cxn modelId="{3E735E2D-880B-4900-BC69-992C8F71EF9A}" type="presOf" srcId="{6F4CD09F-510B-4097-82AE-2658430EAEF9}" destId="{4EF09261-0E7C-4D39-965B-B9C76253BEFE}" srcOrd="0" destOrd="8" presId="urn:microsoft.com/office/officeart/2005/8/layout/vList2"/>
    <dgm:cxn modelId="{6CD8A63B-D3DC-4ABA-9DA8-E7FF5F449402}" type="presOf" srcId="{90BFFEB9-F196-47ED-80D4-6E6CAEE37C07}" destId="{4EF09261-0E7C-4D39-965B-B9C76253BEFE}" srcOrd="0" destOrd="7" presId="urn:microsoft.com/office/officeart/2005/8/layout/vList2"/>
    <dgm:cxn modelId="{2312603C-C35A-4228-A613-33C1B53B2F20}" srcId="{C6FCE744-8F90-4495-939D-4B3BBCF9A695}" destId="{7F851141-B43B-45C9-891B-0AB38C1B3165}" srcOrd="1" destOrd="0" parTransId="{4706445B-6D81-4201-9477-DD8C67D848DF}" sibTransId="{C3FD7A27-A057-4067-B010-8C6349A3C99B}"/>
    <dgm:cxn modelId="{E49C933C-215F-4A84-AF8D-32B8B3ED603C}" srcId="{BFA4BB1C-64AD-440B-A267-E54879382AA1}" destId="{1786B0FE-078B-42B6-80B0-345B348579AD}" srcOrd="6" destOrd="0" parTransId="{8792A25E-8328-45B7-95A5-8F3D8C65F920}" sibTransId="{83CE9E73-80D8-48A4-B289-3DFE011E5D69}"/>
    <dgm:cxn modelId="{9BD48265-3FA3-4C0A-BD01-0DB9BCCDA4F1}" type="presOf" srcId="{572D14FC-9746-4683-A1C3-8D8A00D8FE3A}" destId="{4EF09261-0E7C-4D39-965B-B9C76253BEFE}" srcOrd="0" destOrd="0" presId="urn:microsoft.com/office/officeart/2005/8/layout/vList2"/>
    <dgm:cxn modelId="{3F213F73-E285-4A38-AD80-1319B23B8430}" type="presOf" srcId="{7F851141-B43B-45C9-891B-0AB38C1B3165}" destId="{4EF09261-0E7C-4D39-965B-B9C76253BEFE}" srcOrd="0" destOrd="4" presId="urn:microsoft.com/office/officeart/2005/8/layout/vList2"/>
    <dgm:cxn modelId="{1EDA4A88-6CEF-440B-9124-D70A51B20E12}" srcId="{BFA4BB1C-64AD-440B-A267-E54879382AA1}" destId="{A1C6A3F8-07D2-462E-B877-EC86BB9869E0}" srcOrd="8" destOrd="0" parTransId="{C8D5CD7E-556A-48EB-AEC4-BA863A764428}" sibTransId="{6E663563-972B-43F3-B213-C46C2DCE2D59}"/>
    <dgm:cxn modelId="{2EB49B8B-9471-4A17-9E23-1AA77184C1E9}" type="presOf" srcId="{C6FCE744-8F90-4495-939D-4B3BBCF9A695}" destId="{4EF09261-0E7C-4D39-965B-B9C76253BEFE}" srcOrd="0" destOrd="2" presId="urn:microsoft.com/office/officeart/2005/8/layout/vList2"/>
    <dgm:cxn modelId="{E0C0978E-8E34-4D25-8F3B-6139C417A180}" type="presOf" srcId="{3D449361-6CD4-4E01-A55F-1C72310DB01D}" destId="{4EF09261-0E7C-4D39-965B-B9C76253BEFE}" srcOrd="0" destOrd="6" presId="urn:microsoft.com/office/officeart/2005/8/layout/vList2"/>
    <dgm:cxn modelId="{B6681598-A752-43E9-9ADE-D53E62A9C294}" srcId="{BFA4BB1C-64AD-440B-A267-E54879382AA1}" destId="{AC97F956-C7D2-4817-A080-CB2A157906C6}" srcOrd="7" destOrd="0" parTransId="{5EFE2456-B0F6-4A37-947F-3AC6359B1940}" sibTransId="{467A2E88-997D-431A-AD3B-C330C5A4D280}"/>
    <dgm:cxn modelId="{849DD6A3-8CE4-4435-AC6A-BE9036E714E3}" srcId="{BFA4BB1C-64AD-440B-A267-E54879382AA1}" destId="{6F4CD09F-510B-4097-82AE-2658430EAEF9}" srcOrd="5" destOrd="0" parTransId="{0CF06D37-5580-4954-ADF2-DAD6E1003F87}" sibTransId="{B7AE3DDD-0928-457E-8856-2D8161E8B4DE}"/>
    <dgm:cxn modelId="{D6ADA7A7-EC05-4BDA-A845-DF030F340D19}" type="presOf" srcId="{38246A61-7F38-4596-BFE3-56D74D012614}" destId="{B074AA84-D84B-4FD4-85D9-0665C727FB55}" srcOrd="0" destOrd="0" presId="urn:microsoft.com/office/officeart/2005/8/layout/vList2"/>
    <dgm:cxn modelId="{EEC3DAAA-18E4-4777-9F6D-C86A1A9E788E}" type="presOf" srcId="{AC97F956-C7D2-4817-A080-CB2A157906C6}" destId="{4EF09261-0E7C-4D39-965B-B9C76253BEFE}" srcOrd="0" destOrd="10" presId="urn:microsoft.com/office/officeart/2005/8/layout/vList2"/>
    <dgm:cxn modelId="{999D70AF-DCB8-4C31-9298-929F93C03F50}" srcId="{C6FCE744-8F90-4495-939D-4B3BBCF9A695}" destId="{1CEC4BF3-D510-4780-B72A-3F4B6A4749C6}" srcOrd="2" destOrd="0" parTransId="{4A95C590-F03B-4159-BADB-B80CB65E1A6F}" sibTransId="{761D2528-2309-414D-B39B-832E29ECBB2F}"/>
    <dgm:cxn modelId="{EEE810B1-96BA-4450-B2C6-8AA24E84DC04}" srcId="{BFA4BB1C-64AD-440B-A267-E54879382AA1}" destId="{3D449361-6CD4-4E01-A55F-1C72310DB01D}" srcOrd="3" destOrd="0" parTransId="{B8311CAF-4342-49F4-9426-5D43F2E889A8}" sibTransId="{0D55752D-4162-4FC8-84E8-F6A31A8A4E03}"/>
    <dgm:cxn modelId="{359441B1-B88F-448E-9C7A-D9A04437ACCE}" type="presOf" srcId="{2147DFB7-E758-4369-831D-C67A20308024}" destId="{4EF09261-0E7C-4D39-965B-B9C76253BEFE}" srcOrd="0" destOrd="12" presId="urn:microsoft.com/office/officeart/2005/8/layout/vList2"/>
    <dgm:cxn modelId="{1DDD5DB5-704C-4301-A6C6-F709FFB8F771}" srcId="{BFA4BB1C-64AD-440B-A267-E54879382AA1}" destId="{E99EE1C0-4576-4B38-A73E-B2ADE59FE2F4}" srcOrd="1" destOrd="0" parTransId="{DE24DC1F-343D-4198-9B2E-195E92DCD356}" sibTransId="{07071582-A8F6-4AF4-A689-D1819367CEED}"/>
    <dgm:cxn modelId="{9727ABBD-A6DF-4823-B518-87860F00918F}" type="presOf" srcId="{1786B0FE-078B-42B6-80B0-345B348579AD}" destId="{4EF09261-0E7C-4D39-965B-B9C76253BEFE}" srcOrd="0" destOrd="9" presId="urn:microsoft.com/office/officeart/2005/8/layout/vList2"/>
    <dgm:cxn modelId="{B58E5BBE-DE05-4B73-B1E0-987269BEECAF}" srcId="{BFA4BB1C-64AD-440B-A267-E54879382AA1}" destId="{C6FCE744-8F90-4495-939D-4B3BBCF9A695}" srcOrd="2" destOrd="0" parTransId="{B5243622-58B7-4FD2-8576-461B09AFC94D}" sibTransId="{A717E967-E691-4AF2-A171-50D4ADE25873}"/>
    <dgm:cxn modelId="{D5C9E3C3-4652-4BD9-A570-D9E55ABB22FF}" srcId="{BFA4BB1C-64AD-440B-A267-E54879382AA1}" destId="{572D14FC-9746-4683-A1C3-8D8A00D8FE3A}" srcOrd="0" destOrd="0" parTransId="{8EF99308-F173-4523-8756-A49960F45A6D}" sibTransId="{A687FAA2-5F2A-4CF5-B090-206198D2BB6A}"/>
    <dgm:cxn modelId="{8204F6C5-5DFA-4D1D-9DD8-C77DB5B04C1A}" type="presOf" srcId="{A1C6A3F8-07D2-462E-B877-EC86BB9869E0}" destId="{4EF09261-0E7C-4D39-965B-B9C76253BEFE}" srcOrd="0" destOrd="11" presId="urn:microsoft.com/office/officeart/2005/8/layout/vList2"/>
    <dgm:cxn modelId="{45C73EC6-5CDF-43A8-952C-966F0D4D7FDA}" srcId="{C6FCE744-8F90-4495-939D-4B3BBCF9A695}" destId="{52AC1E87-1879-47E3-BFA8-92836BAF0D18}" srcOrd="0" destOrd="0" parTransId="{54FC532A-68E5-44BE-819E-7F3976693780}" sibTransId="{5451349E-D7AD-4357-9C35-02A07F43CCD4}"/>
    <dgm:cxn modelId="{5D9EF9E5-5280-4F04-87BC-15FA2A92529C}" type="presOf" srcId="{BFA4BB1C-64AD-440B-A267-E54879382AA1}" destId="{681245BF-7BB7-49B4-902C-FA5131D09DFC}" srcOrd="0" destOrd="0" presId="urn:microsoft.com/office/officeart/2005/8/layout/vList2"/>
    <dgm:cxn modelId="{A2E3BFF1-B4E5-45D8-BB7C-69AA6B02E635}" type="presOf" srcId="{1CEC4BF3-D510-4780-B72A-3F4B6A4749C6}" destId="{4EF09261-0E7C-4D39-965B-B9C76253BEFE}" srcOrd="0" destOrd="5" presId="urn:microsoft.com/office/officeart/2005/8/layout/vList2"/>
    <dgm:cxn modelId="{89C33EF7-2E57-49F7-89D3-CA3108AF9FCA}" type="presOf" srcId="{E99EE1C0-4576-4B38-A73E-B2ADE59FE2F4}" destId="{4EF09261-0E7C-4D39-965B-B9C76253BEFE}" srcOrd="0" destOrd="1" presId="urn:microsoft.com/office/officeart/2005/8/layout/vList2"/>
    <dgm:cxn modelId="{DBF225FB-9FDC-4EE2-8FC8-BD35BE01F504}" srcId="{BFA4BB1C-64AD-440B-A267-E54879382AA1}" destId="{90BFFEB9-F196-47ED-80D4-6E6CAEE37C07}" srcOrd="4" destOrd="0" parTransId="{DD8DF56D-62A4-4E65-BFE0-A8E3B466C5E8}" sibTransId="{8426E8B4-DEBD-4DE8-937E-62248412DD66}"/>
    <dgm:cxn modelId="{9F04C1A5-56BD-4C3A-88C0-D8CF1F690289}" type="presParOf" srcId="{B074AA84-D84B-4FD4-85D9-0665C727FB55}" destId="{681245BF-7BB7-49B4-902C-FA5131D09DFC}" srcOrd="0" destOrd="0" presId="urn:microsoft.com/office/officeart/2005/8/layout/vList2"/>
    <dgm:cxn modelId="{3DF98FF3-05E4-46F8-958C-627F00D950B5}" type="presParOf" srcId="{B074AA84-D84B-4FD4-85D9-0665C727FB55}" destId="{4EF09261-0E7C-4D39-965B-B9C76253BEF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246A61-7F38-4596-BFE3-56D74D0126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A4BB1C-64AD-440B-A267-E54879382AA1}">
      <dgm:prSet/>
      <dgm:spPr/>
      <dgm:t>
        <a:bodyPr/>
        <a:lstStyle/>
        <a:p>
          <a:r>
            <a:rPr lang="en-US" dirty="0"/>
            <a:t>Approach - Migration</a:t>
          </a:r>
        </a:p>
      </dgm:t>
    </dgm:pt>
    <dgm:pt modelId="{D71E4217-1483-483B-AE11-79DD212289D3}" type="parTrans" cxnId="{45004E29-8ED2-4FCD-B087-9DC37F76FC0A}">
      <dgm:prSet/>
      <dgm:spPr/>
      <dgm:t>
        <a:bodyPr/>
        <a:lstStyle/>
        <a:p>
          <a:endParaRPr lang="en-US"/>
        </a:p>
      </dgm:t>
    </dgm:pt>
    <dgm:pt modelId="{CAACAC8D-4CCB-4471-A19D-EFFEEC53C19B}" type="sibTrans" cxnId="{45004E29-8ED2-4FCD-B087-9DC37F76FC0A}">
      <dgm:prSet/>
      <dgm:spPr/>
      <dgm:t>
        <a:bodyPr/>
        <a:lstStyle/>
        <a:p>
          <a:endParaRPr lang="en-US"/>
        </a:p>
      </dgm:t>
    </dgm:pt>
    <dgm:pt modelId="{572D14FC-9746-4683-A1C3-8D8A00D8FE3A}">
      <dgm:prSet custT="1"/>
      <dgm:spPr/>
      <dgm:t>
        <a:bodyPr/>
        <a:lstStyle/>
        <a:p>
          <a:pPr rtl="0"/>
          <a:r>
            <a:rPr lang="en-US" sz="2000" dirty="0"/>
            <a:t>No migrations of the former versions (technical versioning) of a given document; Only the latest version is migrated.</a:t>
          </a:r>
        </a:p>
      </dgm:t>
    </dgm:pt>
    <dgm:pt modelId="{8EF99308-F173-4523-8756-A49960F45A6D}" type="parTrans" cxnId="{D5C9E3C3-4652-4BD9-A570-D9E55ABB22FF}">
      <dgm:prSet/>
      <dgm:spPr/>
      <dgm:t>
        <a:bodyPr/>
        <a:lstStyle/>
        <a:p>
          <a:endParaRPr lang="en-GB"/>
        </a:p>
      </dgm:t>
    </dgm:pt>
    <dgm:pt modelId="{A687FAA2-5F2A-4CF5-B090-206198D2BB6A}" type="sibTrans" cxnId="{D5C9E3C3-4652-4BD9-A570-D9E55ABB22FF}">
      <dgm:prSet/>
      <dgm:spPr/>
      <dgm:t>
        <a:bodyPr/>
        <a:lstStyle/>
        <a:p>
          <a:endParaRPr lang="en-GB"/>
        </a:p>
      </dgm:t>
    </dgm:pt>
    <dgm:pt modelId="{75ABDC46-6698-4177-8453-CA3717B5033A}">
      <dgm:prSet/>
      <dgm:spPr/>
      <dgm:t>
        <a:bodyPr/>
        <a:lstStyle/>
        <a:p>
          <a:pPr rtl="0"/>
          <a:endParaRPr lang="en-US" sz="3100" dirty="0"/>
        </a:p>
      </dgm:t>
    </dgm:pt>
    <dgm:pt modelId="{2F65E4E1-0252-4232-8BBE-BB906628EA4B}" type="parTrans" cxnId="{9AC6FAF2-6800-451D-8F3E-7B990F593FEE}">
      <dgm:prSet/>
      <dgm:spPr/>
      <dgm:t>
        <a:bodyPr/>
        <a:lstStyle/>
        <a:p>
          <a:endParaRPr lang="en-GB"/>
        </a:p>
      </dgm:t>
    </dgm:pt>
    <dgm:pt modelId="{B94FE884-ECFC-40F5-9F17-7F401C4B9623}" type="sibTrans" cxnId="{9AC6FAF2-6800-451D-8F3E-7B990F593FEE}">
      <dgm:prSet/>
      <dgm:spPr/>
      <dgm:t>
        <a:bodyPr/>
        <a:lstStyle/>
        <a:p>
          <a:endParaRPr lang="en-GB"/>
        </a:p>
      </dgm:t>
    </dgm:pt>
    <dgm:pt modelId="{F1331852-0CB8-48F4-A0A7-6DDD244875D1}">
      <dgm:prSet/>
      <dgm:spPr/>
      <dgm:t>
        <a:bodyPr/>
        <a:lstStyle/>
        <a:p>
          <a:pPr rtl="0"/>
          <a:endParaRPr lang="en-US" sz="3100"/>
        </a:p>
      </dgm:t>
    </dgm:pt>
    <dgm:pt modelId="{9D4E1025-E80F-4942-8687-31947358C848}" type="parTrans" cxnId="{96A1942A-D205-438C-8A73-392DA2B43005}">
      <dgm:prSet/>
      <dgm:spPr/>
      <dgm:t>
        <a:bodyPr/>
        <a:lstStyle/>
        <a:p>
          <a:endParaRPr lang="en-GB"/>
        </a:p>
      </dgm:t>
    </dgm:pt>
    <dgm:pt modelId="{1F54AA75-CAA0-49DE-8EA0-DC20115E452A}" type="sibTrans" cxnId="{96A1942A-D205-438C-8A73-392DA2B43005}">
      <dgm:prSet/>
      <dgm:spPr/>
      <dgm:t>
        <a:bodyPr/>
        <a:lstStyle/>
        <a:p>
          <a:endParaRPr lang="en-GB"/>
        </a:p>
      </dgm:t>
    </dgm:pt>
    <dgm:pt modelId="{A4B20514-88C0-45BD-BBE2-48ACBF3ABFDC}">
      <dgm:prSet/>
      <dgm:spPr/>
      <dgm:t>
        <a:bodyPr/>
        <a:lstStyle/>
        <a:p>
          <a:pPr rtl="0"/>
          <a:endParaRPr lang="en-US" sz="3100" dirty="0"/>
        </a:p>
      </dgm:t>
    </dgm:pt>
    <dgm:pt modelId="{0339045C-CA31-443B-9C54-0503313DAF97}" type="parTrans" cxnId="{A62D1CA5-A807-4D6B-AEEF-940906468A6B}">
      <dgm:prSet/>
      <dgm:spPr/>
      <dgm:t>
        <a:bodyPr/>
        <a:lstStyle/>
        <a:p>
          <a:endParaRPr lang="en-GB"/>
        </a:p>
      </dgm:t>
    </dgm:pt>
    <dgm:pt modelId="{89540021-4026-48C2-9206-76BF31AE6339}" type="sibTrans" cxnId="{A62D1CA5-A807-4D6B-AEEF-940906468A6B}">
      <dgm:prSet/>
      <dgm:spPr/>
      <dgm:t>
        <a:bodyPr/>
        <a:lstStyle/>
        <a:p>
          <a:endParaRPr lang="en-GB"/>
        </a:p>
      </dgm:t>
    </dgm:pt>
    <dgm:pt modelId="{D113A92B-7106-4E32-88E1-A45C0F3FAE43}">
      <dgm:prSet/>
      <dgm:spPr/>
      <dgm:t>
        <a:bodyPr/>
        <a:lstStyle/>
        <a:p>
          <a:pPr rtl="0"/>
          <a:endParaRPr lang="en-US" sz="3100" dirty="0"/>
        </a:p>
      </dgm:t>
    </dgm:pt>
    <dgm:pt modelId="{B5B83F74-A6D6-49BE-8F1D-FB5C2CFDB393}" type="parTrans" cxnId="{EA5C7176-DE96-419B-BDB0-1DFB2727D0D2}">
      <dgm:prSet/>
      <dgm:spPr/>
      <dgm:t>
        <a:bodyPr/>
        <a:lstStyle/>
        <a:p>
          <a:endParaRPr lang="en-GB"/>
        </a:p>
      </dgm:t>
    </dgm:pt>
    <dgm:pt modelId="{22CE265D-CD69-45A2-B50D-3109DE3EDB80}" type="sibTrans" cxnId="{EA5C7176-DE96-419B-BDB0-1DFB2727D0D2}">
      <dgm:prSet/>
      <dgm:spPr/>
      <dgm:t>
        <a:bodyPr/>
        <a:lstStyle/>
        <a:p>
          <a:endParaRPr lang="en-GB"/>
        </a:p>
      </dgm:t>
    </dgm:pt>
    <dgm:pt modelId="{A914FA03-E339-43BA-9FFB-662E5D42CF93}">
      <dgm:prSet/>
      <dgm:spPr/>
      <dgm:t>
        <a:bodyPr/>
        <a:lstStyle/>
        <a:p>
          <a:pPr rtl="0"/>
          <a:endParaRPr lang="en-US" sz="3100" dirty="0"/>
        </a:p>
      </dgm:t>
    </dgm:pt>
    <dgm:pt modelId="{2F25F09C-92B1-4D6B-8C5C-3B571DBE0592}" type="parTrans" cxnId="{88EA0DFB-4D5C-4D39-97E2-587371C9011F}">
      <dgm:prSet/>
      <dgm:spPr/>
      <dgm:t>
        <a:bodyPr/>
        <a:lstStyle/>
        <a:p>
          <a:endParaRPr lang="en-GB"/>
        </a:p>
      </dgm:t>
    </dgm:pt>
    <dgm:pt modelId="{D392AB60-64C4-4CBA-888E-54A4F5F507B7}" type="sibTrans" cxnId="{88EA0DFB-4D5C-4D39-97E2-587371C9011F}">
      <dgm:prSet/>
      <dgm:spPr/>
      <dgm:t>
        <a:bodyPr/>
        <a:lstStyle/>
        <a:p>
          <a:endParaRPr lang="en-GB"/>
        </a:p>
      </dgm:t>
    </dgm:pt>
    <dgm:pt modelId="{255B42D9-9163-4A4B-B802-871A79F190CF}">
      <dgm:prSet/>
      <dgm:spPr/>
      <dgm:t>
        <a:bodyPr/>
        <a:lstStyle/>
        <a:p>
          <a:pPr rtl="0"/>
          <a:endParaRPr lang="en-US" sz="3100" dirty="0"/>
        </a:p>
      </dgm:t>
    </dgm:pt>
    <dgm:pt modelId="{D41B7BA3-125E-47C7-BF9E-86BF0AD8425F}" type="parTrans" cxnId="{090CE3A4-9FA2-43EE-A111-4A73232CF02C}">
      <dgm:prSet/>
      <dgm:spPr/>
      <dgm:t>
        <a:bodyPr/>
        <a:lstStyle/>
        <a:p>
          <a:endParaRPr lang="en-GB"/>
        </a:p>
      </dgm:t>
    </dgm:pt>
    <dgm:pt modelId="{6CE0A4ED-2B4E-4FAA-8435-B2C2A176AAEF}" type="sibTrans" cxnId="{090CE3A4-9FA2-43EE-A111-4A73232CF02C}">
      <dgm:prSet/>
      <dgm:spPr/>
      <dgm:t>
        <a:bodyPr/>
        <a:lstStyle/>
        <a:p>
          <a:endParaRPr lang="en-GB"/>
        </a:p>
      </dgm:t>
    </dgm:pt>
    <dgm:pt modelId="{999AE6F0-CF5B-4147-A496-7865F0DCB1B3}">
      <dgm:prSet custT="1"/>
      <dgm:spPr/>
      <dgm:t>
        <a:bodyPr/>
        <a:lstStyle/>
        <a:p>
          <a:pPr rtl="0"/>
          <a:endParaRPr lang="en-US" sz="2000" dirty="0"/>
        </a:p>
      </dgm:t>
    </dgm:pt>
    <dgm:pt modelId="{30DFCE6C-E623-4156-A84D-3B9BF4A37173}" type="parTrans" cxnId="{F0203B07-E04D-4045-9FB4-2EFE6DEAD4CD}">
      <dgm:prSet/>
      <dgm:spPr/>
      <dgm:t>
        <a:bodyPr/>
        <a:lstStyle/>
        <a:p>
          <a:endParaRPr lang="en-GB"/>
        </a:p>
      </dgm:t>
    </dgm:pt>
    <dgm:pt modelId="{6C4945EB-A393-4087-9394-05C28803402F}" type="sibTrans" cxnId="{F0203B07-E04D-4045-9FB4-2EFE6DEAD4CD}">
      <dgm:prSet/>
      <dgm:spPr/>
      <dgm:t>
        <a:bodyPr/>
        <a:lstStyle/>
        <a:p>
          <a:endParaRPr lang="en-GB"/>
        </a:p>
      </dgm:t>
    </dgm:pt>
    <dgm:pt modelId="{B074AA84-D84B-4FD4-85D9-0665C727FB55}" type="pres">
      <dgm:prSet presAssocID="{38246A61-7F38-4596-BFE3-56D74D012614}" presName="linear" presStyleCnt="0">
        <dgm:presLayoutVars>
          <dgm:animLvl val="lvl"/>
          <dgm:resizeHandles val="exact"/>
        </dgm:presLayoutVars>
      </dgm:prSet>
      <dgm:spPr/>
    </dgm:pt>
    <dgm:pt modelId="{681245BF-7BB7-49B4-902C-FA5131D09DFC}" type="pres">
      <dgm:prSet presAssocID="{BFA4BB1C-64AD-440B-A267-E54879382AA1}" presName="parentText" presStyleLbl="node1" presStyleIdx="0" presStyleCnt="1" custLinFactNeighborX="-51" custLinFactNeighborY="1668">
        <dgm:presLayoutVars>
          <dgm:chMax val="0"/>
          <dgm:bulletEnabled val="1"/>
        </dgm:presLayoutVars>
      </dgm:prSet>
      <dgm:spPr/>
    </dgm:pt>
    <dgm:pt modelId="{4EF09261-0E7C-4D39-965B-B9C76253BEFE}" type="pres">
      <dgm:prSet presAssocID="{BFA4BB1C-64AD-440B-A267-E54879382AA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6E78C03-1391-473E-ACFA-A28AE5B10DD8}" type="presOf" srcId="{A4B20514-88C0-45BD-BBE2-48ACBF3ABFDC}" destId="{4EF09261-0E7C-4D39-965B-B9C76253BEFE}" srcOrd="0" destOrd="3" presId="urn:microsoft.com/office/officeart/2005/8/layout/vList2"/>
    <dgm:cxn modelId="{F0203B07-E04D-4045-9FB4-2EFE6DEAD4CD}" srcId="{BFA4BB1C-64AD-440B-A267-E54879382AA1}" destId="{999AE6F0-CF5B-4147-A496-7865F0DCB1B3}" srcOrd="0" destOrd="0" parTransId="{30DFCE6C-E623-4156-A84D-3B9BF4A37173}" sibTransId="{6C4945EB-A393-4087-9394-05C28803402F}"/>
    <dgm:cxn modelId="{E123E80C-08E8-480B-9F0B-4EDC9DB52557}" type="presOf" srcId="{255B42D9-9163-4A4B-B802-871A79F190CF}" destId="{4EF09261-0E7C-4D39-965B-B9C76253BEFE}" srcOrd="0" destOrd="6" presId="urn:microsoft.com/office/officeart/2005/8/layout/vList2"/>
    <dgm:cxn modelId="{45004E29-8ED2-4FCD-B087-9DC37F76FC0A}" srcId="{38246A61-7F38-4596-BFE3-56D74D012614}" destId="{BFA4BB1C-64AD-440B-A267-E54879382AA1}" srcOrd="0" destOrd="0" parTransId="{D71E4217-1483-483B-AE11-79DD212289D3}" sibTransId="{CAACAC8D-4CCB-4471-A19D-EFFEEC53C19B}"/>
    <dgm:cxn modelId="{96A1942A-D205-438C-8A73-392DA2B43005}" srcId="{BFA4BB1C-64AD-440B-A267-E54879382AA1}" destId="{F1331852-0CB8-48F4-A0A7-6DDD244875D1}" srcOrd="2" destOrd="0" parTransId="{9D4E1025-E80F-4942-8687-31947358C848}" sibTransId="{1F54AA75-CAA0-49DE-8EA0-DC20115E452A}"/>
    <dgm:cxn modelId="{9BD48265-3FA3-4C0A-BD01-0DB9BCCDA4F1}" type="presOf" srcId="{572D14FC-9746-4683-A1C3-8D8A00D8FE3A}" destId="{4EF09261-0E7C-4D39-965B-B9C76253BEFE}" srcOrd="0" destOrd="1" presId="urn:microsoft.com/office/officeart/2005/8/layout/vList2"/>
    <dgm:cxn modelId="{EB2DB147-1762-487F-A52C-1CEAEB66C8D2}" type="presOf" srcId="{999AE6F0-CF5B-4147-A496-7865F0DCB1B3}" destId="{4EF09261-0E7C-4D39-965B-B9C76253BEFE}" srcOrd="0" destOrd="0" presId="urn:microsoft.com/office/officeart/2005/8/layout/vList2"/>
    <dgm:cxn modelId="{5BFEDF4E-487D-4D34-8EC2-E8912BAF23D0}" type="presOf" srcId="{75ABDC46-6698-4177-8453-CA3717B5033A}" destId="{4EF09261-0E7C-4D39-965B-B9C76253BEFE}" srcOrd="0" destOrd="7" presId="urn:microsoft.com/office/officeart/2005/8/layout/vList2"/>
    <dgm:cxn modelId="{EA5C7176-DE96-419B-BDB0-1DFB2727D0D2}" srcId="{BFA4BB1C-64AD-440B-A267-E54879382AA1}" destId="{D113A92B-7106-4E32-88E1-A45C0F3FAE43}" srcOrd="4" destOrd="0" parTransId="{B5B83F74-A6D6-49BE-8F1D-FB5C2CFDB393}" sibTransId="{22CE265D-CD69-45A2-B50D-3109DE3EDB80}"/>
    <dgm:cxn modelId="{6E3B4E77-3A71-4AF0-8A9F-1DEF9E76AC3D}" type="presOf" srcId="{A914FA03-E339-43BA-9FFB-662E5D42CF93}" destId="{4EF09261-0E7C-4D39-965B-B9C76253BEFE}" srcOrd="0" destOrd="5" presId="urn:microsoft.com/office/officeart/2005/8/layout/vList2"/>
    <dgm:cxn modelId="{090CE3A4-9FA2-43EE-A111-4A73232CF02C}" srcId="{BFA4BB1C-64AD-440B-A267-E54879382AA1}" destId="{255B42D9-9163-4A4B-B802-871A79F190CF}" srcOrd="6" destOrd="0" parTransId="{D41B7BA3-125E-47C7-BF9E-86BF0AD8425F}" sibTransId="{6CE0A4ED-2B4E-4FAA-8435-B2C2A176AAEF}"/>
    <dgm:cxn modelId="{A62D1CA5-A807-4D6B-AEEF-940906468A6B}" srcId="{BFA4BB1C-64AD-440B-A267-E54879382AA1}" destId="{A4B20514-88C0-45BD-BBE2-48ACBF3ABFDC}" srcOrd="3" destOrd="0" parTransId="{0339045C-CA31-443B-9C54-0503313DAF97}" sibTransId="{89540021-4026-48C2-9206-76BF31AE6339}"/>
    <dgm:cxn modelId="{D6ADA7A7-EC05-4BDA-A845-DF030F340D19}" type="presOf" srcId="{38246A61-7F38-4596-BFE3-56D74D012614}" destId="{B074AA84-D84B-4FD4-85D9-0665C727FB55}" srcOrd="0" destOrd="0" presId="urn:microsoft.com/office/officeart/2005/8/layout/vList2"/>
    <dgm:cxn modelId="{D5C9E3C3-4652-4BD9-A570-D9E55ABB22FF}" srcId="{BFA4BB1C-64AD-440B-A267-E54879382AA1}" destId="{572D14FC-9746-4683-A1C3-8D8A00D8FE3A}" srcOrd="1" destOrd="0" parTransId="{8EF99308-F173-4523-8756-A49960F45A6D}" sibTransId="{A687FAA2-5F2A-4CF5-B090-206198D2BB6A}"/>
    <dgm:cxn modelId="{20ACE4D1-FC95-4893-88FB-3D4001C2E3C4}" type="presOf" srcId="{D113A92B-7106-4E32-88E1-A45C0F3FAE43}" destId="{4EF09261-0E7C-4D39-965B-B9C76253BEFE}" srcOrd="0" destOrd="4" presId="urn:microsoft.com/office/officeart/2005/8/layout/vList2"/>
    <dgm:cxn modelId="{88C3CDDF-866C-47F8-A45F-015F04211D1D}" type="presOf" srcId="{F1331852-0CB8-48F4-A0A7-6DDD244875D1}" destId="{4EF09261-0E7C-4D39-965B-B9C76253BEFE}" srcOrd="0" destOrd="2" presId="urn:microsoft.com/office/officeart/2005/8/layout/vList2"/>
    <dgm:cxn modelId="{5D9EF9E5-5280-4F04-87BC-15FA2A92529C}" type="presOf" srcId="{BFA4BB1C-64AD-440B-A267-E54879382AA1}" destId="{681245BF-7BB7-49B4-902C-FA5131D09DFC}" srcOrd="0" destOrd="0" presId="urn:microsoft.com/office/officeart/2005/8/layout/vList2"/>
    <dgm:cxn modelId="{9AC6FAF2-6800-451D-8F3E-7B990F593FEE}" srcId="{BFA4BB1C-64AD-440B-A267-E54879382AA1}" destId="{75ABDC46-6698-4177-8453-CA3717B5033A}" srcOrd="7" destOrd="0" parTransId="{2F65E4E1-0252-4232-8BBE-BB906628EA4B}" sibTransId="{B94FE884-ECFC-40F5-9F17-7F401C4B9623}"/>
    <dgm:cxn modelId="{88EA0DFB-4D5C-4D39-97E2-587371C9011F}" srcId="{BFA4BB1C-64AD-440B-A267-E54879382AA1}" destId="{A914FA03-E339-43BA-9FFB-662E5D42CF93}" srcOrd="5" destOrd="0" parTransId="{2F25F09C-92B1-4D6B-8C5C-3B571DBE0592}" sibTransId="{D392AB60-64C4-4CBA-888E-54A4F5F507B7}"/>
    <dgm:cxn modelId="{9F04C1A5-56BD-4C3A-88C0-D8CF1F690289}" type="presParOf" srcId="{B074AA84-D84B-4FD4-85D9-0665C727FB55}" destId="{681245BF-7BB7-49B4-902C-FA5131D09DFC}" srcOrd="0" destOrd="0" presId="urn:microsoft.com/office/officeart/2005/8/layout/vList2"/>
    <dgm:cxn modelId="{3DF98FF3-05E4-46F8-958C-627F00D950B5}" type="presParOf" srcId="{B074AA84-D84B-4FD4-85D9-0665C727FB55}" destId="{4EF09261-0E7C-4D39-965B-B9C76253BEF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C17CA3-FDD3-4517-A710-AFCE5D9E750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F43E20-3ACC-4792-AC97-6314940D319A}">
      <dgm:prSet phldrT="[Text]"/>
      <dgm:spPr>
        <a:solidFill>
          <a:srgbClr val="004377"/>
        </a:solidFill>
        <a:ln>
          <a:solidFill>
            <a:srgbClr val="004377"/>
          </a:solidFill>
        </a:ln>
      </dgm:spPr>
      <dgm:t>
        <a:bodyPr/>
        <a:lstStyle/>
        <a:p>
          <a:r>
            <a:rPr lang="en-GB">
              <a:solidFill>
                <a:schemeClr val="bg1"/>
              </a:solidFill>
            </a:rPr>
            <a:t>E-Trans</a:t>
          </a:r>
          <a:endParaRPr lang="en-US">
            <a:solidFill>
              <a:schemeClr val="bg1"/>
            </a:solidFill>
          </a:endParaRPr>
        </a:p>
      </dgm:t>
    </dgm:pt>
    <dgm:pt modelId="{ACBB073C-D374-4451-AA23-5C517A032F6B}" type="parTrans" cxnId="{C805D3C5-E032-48EB-9B26-1E7B7A3E8D12}">
      <dgm:prSet/>
      <dgm:spPr/>
      <dgm:t>
        <a:bodyPr/>
        <a:lstStyle/>
        <a:p>
          <a:endParaRPr lang="en-US"/>
        </a:p>
      </dgm:t>
    </dgm:pt>
    <dgm:pt modelId="{3D372D44-ED6E-43BA-ACB7-EA3F094680E8}" type="sibTrans" cxnId="{C805D3C5-E032-48EB-9B26-1E7B7A3E8D12}">
      <dgm:prSet/>
      <dgm:spPr/>
      <dgm:t>
        <a:bodyPr/>
        <a:lstStyle/>
        <a:p>
          <a:endParaRPr lang="en-US"/>
        </a:p>
      </dgm:t>
    </dgm:pt>
    <dgm:pt modelId="{221525C7-BC1E-4723-80BC-2839E40B39C8}">
      <dgm:prSet phldrT="[Text]"/>
      <dgm:spPr>
        <a:solidFill>
          <a:srgbClr val="004377"/>
        </a:solidFill>
        <a:ln>
          <a:solidFill>
            <a:srgbClr val="004377"/>
          </a:solidFill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CEN (domain)</a:t>
          </a:r>
        </a:p>
      </dgm:t>
    </dgm:pt>
    <dgm:pt modelId="{BCF9E4D4-4615-487E-8252-7E3706DD254F}" type="parTrans" cxnId="{6112E0BD-F28B-4F4C-BAAF-D647E8CE868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8080E34-D7A6-4F27-964E-FE24DC65154E}" type="sibTrans" cxnId="{6112E0BD-F28B-4F4C-BAAF-D647E8CE8686}">
      <dgm:prSet/>
      <dgm:spPr/>
      <dgm:t>
        <a:bodyPr/>
        <a:lstStyle/>
        <a:p>
          <a:endParaRPr lang="en-GB"/>
        </a:p>
      </dgm:t>
    </dgm:pt>
    <dgm:pt modelId="{C84DE339-20B8-4FB3-A209-B45DC9447FE0}">
      <dgm:prSet phldrT="[Text]"/>
      <dgm:spPr>
        <a:solidFill>
          <a:srgbClr val="004377"/>
        </a:solidFill>
        <a:ln>
          <a:solidFill>
            <a:srgbClr val="004377"/>
          </a:solidFill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CENELEC (domain)</a:t>
          </a:r>
        </a:p>
      </dgm:t>
    </dgm:pt>
    <dgm:pt modelId="{8DBB30D1-83E4-4EB1-A03F-F277C7238C07}" type="parTrans" cxnId="{C31F7DBF-35E7-4F68-B01B-99D6C70BF3F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247EEA0-29C6-47C7-9830-BB6E566619B6}" type="sibTrans" cxnId="{C31F7DBF-35E7-4F68-B01B-99D6C70BF3F6}">
      <dgm:prSet/>
      <dgm:spPr/>
      <dgm:t>
        <a:bodyPr/>
        <a:lstStyle/>
        <a:p>
          <a:endParaRPr lang="en-GB"/>
        </a:p>
      </dgm:t>
    </dgm:pt>
    <dgm:pt modelId="{0000C075-0AFD-4ED9-A50A-3039694F4F1B}">
      <dgm:prSet phldrT="[Text]"/>
      <dgm:spPr>
        <a:solidFill>
          <a:srgbClr val="004377"/>
        </a:solidFill>
        <a:ln>
          <a:solidFill>
            <a:srgbClr val="004377"/>
          </a:solidFill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CEN-CENELEC (domain)</a:t>
          </a:r>
        </a:p>
      </dgm:t>
    </dgm:pt>
    <dgm:pt modelId="{938CEA91-B801-4582-AED8-ACB7DDCB2F46}" type="parTrans" cxnId="{B78D7740-1624-4483-B57C-4D7B958DF96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CE285C2-F98D-44A9-B2C7-89E47C761A0C}" type="sibTrans" cxnId="{B78D7740-1624-4483-B57C-4D7B958DF96A}">
      <dgm:prSet/>
      <dgm:spPr/>
      <dgm:t>
        <a:bodyPr/>
        <a:lstStyle/>
        <a:p>
          <a:endParaRPr lang="en-GB"/>
        </a:p>
      </dgm:t>
    </dgm:pt>
    <dgm:pt modelId="{3E4E531F-81F9-4CAA-B207-371514B0E87B}">
      <dgm:prSet phldrT="[Text]"/>
      <dgm:spPr>
        <a:solidFill>
          <a:srgbClr val="004377"/>
        </a:solidFill>
        <a:ln>
          <a:solidFill>
            <a:srgbClr val="004377"/>
          </a:solidFill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Standards</a:t>
          </a:r>
        </a:p>
      </dgm:t>
    </dgm:pt>
    <dgm:pt modelId="{0A4636C2-2A34-4ECF-9833-132E015D631A}" type="parTrans" cxnId="{8A75C477-F671-4EBF-B87B-DFDE9E780EEE}">
      <dgm:prSet/>
      <dgm:spPr/>
      <dgm:t>
        <a:bodyPr/>
        <a:lstStyle/>
        <a:p>
          <a:endParaRPr lang="en-GB"/>
        </a:p>
      </dgm:t>
    </dgm:pt>
    <dgm:pt modelId="{8CACCC88-6918-4B12-958F-BFB8DDAA4E9A}" type="sibTrans" cxnId="{8A75C477-F671-4EBF-B87B-DFDE9E780EEE}">
      <dgm:prSet/>
      <dgm:spPr/>
      <dgm:t>
        <a:bodyPr/>
        <a:lstStyle/>
        <a:p>
          <a:endParaRPr lang="en-GB"/>
        </a:p>
      </dgm:t>
    </dgm:pt>
    <dgm:pt modelId="{1E287143-349D-4AD2-B709-AE293597E1FE}">
      <dgm:prSet phldrT="[Text]"/>
      <dgm:spPr>
        <a:solidFill>
          <a:srgbClr val="004377"/>
        </a:solidFill>
        <a:ln>
          <a:solidFill>
            <a:srgbClr val="004377"/>
          </a:solidFill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Standards</a:t>
          </a:r>
        </a:p>
      </dgm:t>
    </dgm:pt>
    <dgm:pt modelId="{E1111149-657E-43C8-B998-885C238916AD}" type="parTrans" cxnId="{EBDE3C61-7E85-4F59-A0A5-2C566B7BB1F6}">
      <dgm:prSet/>
      <dgm:spPr/>
      <dgm:t>
        <a:bodyPr/>
        <a:lstStyle/>
        <a:p>
          <a:endParaRPr lang="en-GB"/>
        </a:p>
      </dgm:t>
    </dgm:pt>
    <dgm:pt modelId="{78E25AD8-A90F-434D-8902-00AA146C07B0}" type="sibTrans" cxnId="{EBDE3C61-7E85-4F59-A0A5-2C566B7BB1F6}">
      <dgm:prSet/>
      <dgm:spPr/>
      <dgm:t>
        <a:bodyPr/>
        <a:lstStyle/>
        <a:p>
          <a:endParaRPr lang="en-GB"/>
        </a:p>
      </dgm:t>
    </dgm:pt>
    <dgm:pt modelId="{9E4B49BF-3AF9-4625-8668-7814AF1FFB05}">
      <dgm:prSet phldrT="[Text]"/>
      <dgm:spPr>
        <a:solidFill>
          <a:srgbClr val="004377"/>
        </a:solidFill>
        <a:ln>
          <a:solidFill>
            <a:srgbClr val="004377"/>
          </a:solidFill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Standards</a:t>
          </a:r>
        </a:p>
      </dgm:t>
    </dgm:pt>
    <dgm:pt modelId="{665A228D-8CA6-45E4-82D5-C321DB6E9588}" type="parTrans" cxnId="{CFC7D404-576A-44C4-AFC7-9CE7E22C56A2}">
      <dgm:prSet/>
      <dgm:spPr/>
      <dgm:t>
        <a:bodyPr/>
        <a:lstStyle/>
        <a:p>
          <a:endParaRPr lang="en-GB"/>
        </a:p>
      </dgm:t>
    </dgm:pt>
    <dgm:pt modelId="{4A631B25-410E-47D5-A0F7-5D12C94EF2CD}" type="sibTrans" cxnId="{CFC7D404-576A-44C4-AFC7-9CE7E22C56A2}">
      <dgm:prSet/>
      <dgm:spPr/>
      <dgm:t>
        <a:bodyPr/>
        <a:lstStyle/>
        <a:p>
          <a:endParaRPr lang="en-GB"/>
        </a:p>
      </dgm:t>
    </dgm:pt>
    <dgm:pt modelId="{0F11EF40-105D-4231-AF55-3226A13EA9AA}" type="pres">
      <dgm:prSet presAssocID="{42C17CA3-FDD3-4517-A710-AFCE5D9E750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31C1A8B-D586-49AE-96E8-1502EC87A7F4}" type="pres">
      <dgm:prSet presAssocID="{D5F43E20-3ACC-4792-AC97-6314940D319A}" presName="root1" presStyleCnt="0"/>
      <dgm:spPr/>
    </dgm:pt>
    <dgm:pt modelId="{E4402E43-058C-4D50-BED4-1614BBB18C0D}" type="pres">
      <dgm:prSet presAssocID="{D5F43E20-3ACC-4792-AC97-6314940D319A}" presName="LevelOneTextNode" presStyleLbl="node0" presStyleIdx="0" presStyleCnt="1" custLinFactNeighborX="-91806">
        <dgm:presLayoutVars>
          <dgm:chPref val="3"/>
        </dgm:presLayoutVars>
      </dgm:prSet>
      <dgm:spPr/>
    </dgm:pt>
    <dgm:pt modelId="{7D3A8444-1A1C-44C0-90DC-31BF15E7C346}" type="pres">
      <dgm:prSet presAssocID="{D5F43E20-3ACC-4792-AC97-6314940D319A}" presName="level2hierChild" presStyleCnt="0"/>
      <dgm:spPr/>
    </dgm:pt>
    <dgm:pt modelId="{A90FF322-4AFB-4C6B-8961-64C32CFF2890}" type="pres">
      <dgm:prSet presAssocID="{BCF9E4D4-4615-487E-8252-7E3706DD254F}" presName="conn2-1" presStyleLbl="parChTrans1D2" presStyleIdx="0" presStyleCnt="3"/>
      <dgm:spPr/>
    </dgm:pt>
    <dgm:pt modelId="{203A421B-355D-4C90-88D0-251DE319F7DC}" type="pres">
      <dgm:prSet presAssocID="{BCF9E4D4-4615-487E-8252-7E3706DD254F}" presName="connTx" presStyleLbl="parChTrans1D2" presStyleIdx="0" presStyleCnt="3"/>
      <dgm:spPr/>
    </dgm:pt>
    <dgm:pt modelId="{7525889B-89EE-4F09-BC04-1423E42D672D}" type="pres">
      <dgm:prSet presAssocID="{221525C7-BC1E-4723-80BC-2839E40B39C8}" presName="root2" presStyleCnt="0"/>
      <dgm:spPr/>
    </dgm:pt>
    <dgm:pt modelId="{6F79180D-3FC4-4F92-9AA4-6BF0B9B3D5B1}" type="pres">
      <dgm:prSet presAssocID="{221525C7-BC1E-4723-80BC-2839E40B39C8}" presName="LevelTwoTextNode" presStyleLbl="node2" presStyleIdx="0" presStyleCnt="3" custLinFactNeighborY="-31137">
        <dgm:presLayoutVars>
          <dgm:chPref val="3"/>
        </dgm:presLayoutVars>
      </dgm:prSet>
      <dgm:spPr/>
    </dgm:pt>
    <dgm:pt modelId="{04DB3B5E-5497-4276-BF56-243C2B680856}" type="pres">
      <dgm:prSet presAssocID="{221525C7-BC1E-4723-80BC-2839E40B39C8}" presName="level3hierChild" presStyleCnt="0"/>
      <dgm:spPr/>
    </dgm:pt>
    <dgm:pt modelId="{38E87BE4-87D2-4264-9A18-CACAD24C3883}" type="pres">
      <dgm:prSet presAssocID="{0A4636C2-2A34-4ECF-9833-132E015D631A}" presName="conn2-1" presStyleLbl="parChTrans1D3" presStyleIdx="0" presStyleCnt="3"/>
      <dgm:spPr/>
    </dgm:pt>
    <dgm:pt modelId="{71623AC3-4D3F-44FD-989C-6BFA4D402BDD}" type="pres">
      <dgm:prSet presAssocID="{0A4636C2-2A34-4ECF-9833-132E015D631A}" presName="connTx" presStyleLbl="parChTrans1D3" presStyleIdx="0" presStyleCnt="3"/>
      <dgm:spPr/>
    </dgm:pt>
    <dgm:pt modelId="{AD819B20-045A-4864-88C4-E585B12DCC07}" type="pres">
      <dgm:prSet presAssocID="{3E4E531F-81F9-4CAA-B207-371514B0E87B}" presName="root2" presStyleCnt="0"/>
      <dgm:spPr/>
    </dgm:pt>
    <dgm:pt modelId="{D2BCA864-28BC-4206-932B-129D361FE330}" type="pres">
      <dgm:prSet presAssocID="{3E4E531F-81F9-4CAA-B207-371514B0E87B}" presName="LevelTwoTextNode" presStyleLbl="node3" presStyleIdx="0" presStyleCnt="3" custLinFactNeighborY="-31137">
        <dgm:presLayoutVars>
          <dgm:chPref val="3"/>
        </dgm:presLayoutVars>
      </dgm:prSet>
      <dgm:spPr/>
    </dgm:pt>
    <dgm:pt modelId="{6DA64E4D-A5EC-4733-BFF2-40A74F31183F}" type="pres">
      <dgm:prSet presAssocID="{3E4E531F-81F9-4CAA-B207-371514B0E87B}" presName="level3hierChild" presStyleCnt="0"/>
      <dgm:spPr/>
    </dgm:pt>
    <dgm:pt modelId="{4EB9F072-78D2-4688-BAE0-770C1AFC83B4}" type="pres">
      <dgm:prSet presAssocID="{8DBB30D1-83E4-4EB1-A03F-F277C7238C07}" presName="conn2-1" presStyleLbl="parChTrans1D2" presStyleIdx="1" presStyleCnt="3"/>
      <dgm:spPr/>
    </dgm:pt>
    <dgm:pt modelId="{36245436-9AC1-43DB-AE76-2D666730BF3D}" type="pres">
      <dgm:prSet presAssocID="{8DBB30D1-83E4-4EB1-A03F-F277C7238C07}" presName="connTx" presStyleLbl="parChTrans1D2" presStyleIdx="1" presStyleCnt="3"/>
      <dgm:spPr/>
    </dgm:pt>
    <dgm:pt modelId="{379A968F-FA73-4C38-BA5D-06E913A90605}" type="pres">
      <dgm:prSet presAssocID="{C84DE339-20B8-4FB3-A209-B45DC9447FE0}" presName="root2" presStyleCnt="0"/>
      <dgm:spPr/>
    </dgm:pt>
    <dgm:pt modelId="{03A41FBC-CC67-4310-85E1-2B9E7944F536}" type="pres">
      <dgm:prSet presAssocID="{C84DE339-20B8-4FB3-A209-B45DC9447FE0}" presName="LevelTwoTextNode" presStyleLbl="node2" presStyleIdx="1" presStyleCnt="3">
        <dgm:presLayoutVars>
          <dgm:chPref val="3"/>
        </dgm:presLayoutVars>
      </dgm:prSet>
      <dgm:spPr/>
    </dgm:pt>
    <dgm:pt modelId="{0B8C4E3D-3CDA-4C01-9589-3909BF2AD54B}" type="pres">
      <dgm:prSet presAssocID="{C84DE339-20B8-4FB3-A209-B45DC9447FE0}" presName="level3hierChild" presStyleCnt="0"/>
      <dgm:spPr/>
    </dgm:pt>
    <dgm:pt modelId="{07CD5589-4D0F-49ED-A71B-B2F964123FEA}" type="pres">
      <dgm:prSet presAssocID="{E1111149-657E-43C8-B998-885C238916AD}" presName="conn2-1" presStyleLbl="parChTrans1D3" presStyleIdx="1" presStyleCnt="3"/>
      <dgm:spPr/>
    </dgm:pt>
    <dgm:pt modelId="{2E238603-2E9E-4A26-8A20-278288B1F0FD}" type="pres">
      <dgm:prSet presAssocID="{E1111149-657E-43C8-B998-885C238916AD}" presName="connTx" presStyleLbl="parChTrans1D3" presStyleIdx="1" presStyleCnt="3"/>
      <dgm:spPr/>
    </dgm:pt>
    <dgm:pt modelId="{995176E3-64CB-4A2B-BEC1-7385C9DFB86B}" type="pres">
      <dgm:prSet presAssocID="{1E287143-349D-4AD2-B709-AE293597E1FE}" presName="root2" presStyleCnt="0"/>
      <dgm:spPr/>
    </dgm:pt>
    <dgm:pt modelId="{37D62782-5EB3-4353-830E-0EFE8C421623}" type="pres">
      <dgm:prSet presAssocID="{1E287143-349D-4AD2-B709-AE293597E1FE}" presName="LevelTwoTextNode" presStyleLbl="node3" presStyleIdx="1" presStyleCnt="3">
        <dgm:presLayoutVars>
          <dgm:chPref val="3"/>
        </dgm:presLayoutVars>
      </dgm:prSet>
      <dgm:spPr/>
    </dgm:pt>
    <dgm:pt modelId="{8FF714EF-01D1-41DB-8191-19AFBC8AE48D}" type="pres">
      <dgm:prSet presAssocID="{1E287143-349D-4AD2-B709-AE293597E1FE}" presName="level3hierChild" presStyleCnt="0"/>
      <dgm:spPr/>
    </dgm:pt>
    <dgm:pt modelId="{4ADB1F6E-2F1B-447D-AC64-FC71801830C6}" type="pres">
      <dgm:prSet presAssocID="{938CEA91-B801-4582-AED8-ACB7DDCB2F46}" presName="conn2-1" presStyleLbl="parChTrans1D2" presStyleIdx="2" presStyleCnt="3"/>
      <dgm:spPr/>
    </dgm:pt>
    <dgm:pt modelId="{29074E2E-1CF8-4F22-BB89-F06C9983A715}" type="pres">
      <dgm:prSet presAssocID="{938CEA91-B801-4582-AED8-ACB7DDCB2F46}" presName="connTx" presStyleLbl="parChTrans1D2" presStyleIdx="2" presStyleCnt="3"/>
      <dgm:spPr/>
    </dgm:pt>
    <dgm:pt modelId="{6C3D5637-CCEE-4A9B-8718-D49717C0E777}" type="pres">
      <dgm:prSet presAssocID="{0000C075-0AFD-4ED9-A50A-3039694F4F1B}" presName="root2" presStyleCnt="0"/>
      <dgm:spPr/>
    </dgm:pt>
    <dgm:pt modelId="{849BDD5E-8BD4-4721-838E-B9B600D49D30}" type="pres">
      <dgm:prSet presAssocID="{0000C075-0AFD-4ED9-A50A-3039694F4F1B}" presName="LevelTwoTextNode" presStyleLbl="node2" presStyleIdx="2" presStyleCnt="3" custLinFactNeighborY="32491">
        <dgm:presLayoutVars>
          <dgm:chPref val="3"/>
        </dgm:presLayoutVars>
      </dgm:prSet>
      <dgm:spPr/>
    </dgm:pt>
    <dgm:pt modelId="{E8432F20-D67F-4E0B-8627-B990E1226E39}" type="pres">
      <dgm:prSet presAssocID="{0000C075-0AFD-4ED9-A50A-3039694F4F1B}" presName="level3hierChild" presStyleCnt="0"/>
      <dgm:spPr/>
    </dgm:pt>
    <dgm:pt modelId="{EB664586-78C3-4874-B09B-0557780C7057}" type="pres">
      <dgm:prSet presAssocID="{665A228D-8CA6-45E4-82D5-C321DB6E9588}" presName="conn2-1" presStyleLbl="parChTrans1D3" presStyleIdx="2" presStyleCnt="3"/>
      <dgm:spPr/>
    </dgm:pt>
    <dgm:pt modelId="{55E6F5A6-16F3-400C-A742-7594C6A4B257}" type="pres">
      <dgm:prSet presAssocID="{665A228D-8CA6-45E4-82D5-C321DB6E9588}" presName="connTx" presStyleLbl="parChTrans1D3" presStyleIdx="2" presStyleCnt="3"/>
      <dgm:spPr/>
    </dgm:pt>
    <dgm:pt modelId="{C45456CD-8E96-44A4-B151-74D213001895}" type="pres">
      <dgm:prSet presAssocID="{9E4B49BF-3AF9-4625-8668-7814AF1FFB05}" presName="root2" presStyleCnt="0"/>
      <dgm:spPr/>
    </dgm:pt>
    <dgm:pt modelId="{488AD667-2965-4F36-A03A-F879261F714C}" type="pres">
      <dgm:prSet presAssocID="{9E4B49BF-3AF9-4625-8668-7814AF1FFB05}" presName="LevelTwoTextNode" presStyleLbl="node3" presStyleIdx="2" presStyleCnt="3" custLinFactNeighborY="32491">
        <dgm:presLayoutVars>
          <dgm:chPref val="3"/>
        </dgm:presLayoutVars>
      </dgm:prSet>
      <dgm:spPr/>
    </dgm:pt>
    <dgm:pt modelId="{DD811602-63C8-4796-B7D3-201A3D94BF13}" type="pres">
      <dgm:prSet presAssocID="{9E4B49BF-3AF9-4625-8668-7814AF1FFB05}" presName="level3hierChild" presStyleCnt="0"/>
      <dgm:spPr/>
    </dgm:pt>
  </dgm:ptLst>
  <dgm:cxnLst>
    <dgm:cxn modelId="{C9A2C300-92B3-46AC-BF2A-92E1A3BADB11}" type="presOf" srcId="{3E4E531F-81F9-4CAA-B207-371514B0E87B}" destId="{D2BCA864-28BC-4206-932B-129D361FE330}" srcOrd="0" destOrd="0" presId="urn:microsoft.com/office/officeart/2005/8/layout/hierarchy2"/>
    <dgm:cxn modelId="{2B48E502-DC8F-404E-8091-1F57B0376396}" type="presOf" srcId="{0000C075-0AFD-4ED9-A50A-3039694F4F1B}" destId="{849BDD5E-8BD4-4721-838E-B9B600D49D30}" srcOrd="0" destOrd="0" presId="urn:microsoft.com/office/officeart/2005/8/layout/hierarchy2"/>
    <dgm:cxn modelId="{CFC7D404-576A-44C4-AFC7-9CE7E22C56A2}" srcId="{0000C075-0AFD-4ED9-A50A-3039694F4F1B}" destId="{9E4B49BF-3AF9-4625-8668-7814AF1FFB05}" srcOrd="0" destOrd="0" parTransId="{665A228D-8CA6-45E4-82D5-C321DB6E9588}" sibTransId="{4A631B25-410E-47D5-A0F7-5D12C94EF2CD}"/>
    <dgm:cxn modelId="{49607C1E-CCFB-47E0-9B7F-C00C500CC46F}" type="presOf" srcId="{BCF9E4D4-4615-487E-8252-7E3706DD254F}" destId="{A90FF322-4AFB-4C6B-8961-64C32CFF2890}" srcOrd="0" destOrd="0" presId="urn:microsoft.com/office/officeart/2005/8/layout/hierarchy2"/>
    <dgm:cxn modelId="{B78D7740-1624-4483-B57C-4D7B958DF96A}" srcId="{D5F43E20-3ACC-4792-AC97-6314940D319A}" destId="{0000C075-0AFD-4ED9-A50A-3039694F4F1B}" srcOrd="2" destOrd="0" parTransId="{938CEA91-B801-4582-AED8-ACB7DDCB2F46}" sibTransId="{1CE285C2-F98D-44A9-B2C7-89E47C761A0C}"/>
    <dgm:cxn modelId="{7B8F8C60-AB82-4A3E-850E-59B8F571AE57}" type="presOf" srcId="{665A228D-8CA6-45E4-82D5-C321DB6E9588}" destId="{EB664586-78C3-4874-B09B-0557780C7057}" srcOrd="0" destOrd="0" presId="urn:microsoft.com/office/officeart/2005/8/layout/hierarchy2"/>
    <dgm:cxn modelId="{EBDE3C61-7E85-4F59-A0A5-2C566B7BB1F6}" srcId="{C84DE339-20B8-4FB3-A209-B45DC9447FE0}" destId="{1E287143-349D-4AD2-B709-AE293597E1FE}" srcOrd="0" destOrd="0" parTransId="{E1111149-657E-43C8-B998-885C238916AD}" sibTransId="{78E25AD8-A90F-434D-8902-00AA146C07B0}"/>
    <dgm:cxn modelId="{1B659742-C6A0-4420-928F-9801563A4BA1}" type="presOf" srcId="{8DBB30D1-83E4-4EB1-A03F-F277C7238C07}" destId="{4EB9F072-78D2-4688-BAE0-770C1AFC83B4}" srcOrd="0" destOrd="0" presId="urn:microsoft.com/office/officeart/2005/8/layout/hierarchy2"/>
    <dgm:cxn modelId="{2AC1F662-E378-40C3-BE7B-3D59763594E5}" type="presOf" srcId="{C84DE339-20B8-4FB3-A209-B45DC9447FE0}" destId="{03A41FBC-CC67-4310-85E1-2B9E7944F536}" srcOrd="0" destOrd="0" presId="urn:microsoft.com/office/officeart/2005/8/layout/hierarchy2"/>
    <dgm:cxn modelId="{E54B9E6F-CA7C-4D74-A5A7-74C59DEE0806}" type="presOf" srcId="{665A228D-8CA6-45E4-82D5-C321DB6E9588}" destId="{55E6F5A6-16F3-400C-A742-7594C6A4B257}" srcOrd="1" destOrd="0" presId="urn:microsoft.com/office/officeart/2005/8/layout/hierarchy2"/>
    <dgm:cxn modelId="{8A75C477-F671-4EBF-B87B-DFDE9E780EEE}" srcId="{221525C7-BC1E-4723-80BC-2839E40B39C8}" destId="{3E4E531F-81F9-4CAA-B207-371514B0E87B}" srcOrd="0" destOrd="0" parTransId="{0A4636C2-2A34-4ECF-9833-132E015D631A}" sibTransId="{8CACCC88-6918-4B12-958F-BFB8DDAA4E9A}"/>
    <dgm:cxn modelId="{A581EB87-A784-4563-A756-56376D1C4546}" type="presOf" srcId="{8DBB30D1-83E4-4EB1-A03F-F277C7238C07}" destId="{36245436-9AC1-43DB-AE76-2D666730BF3D}" srcOrd="1" destOrd="0" presId="urn:microsoft.com/office/officeart/2005/8/layout/hierarchy2"/>
    <dgm:cxn modelId="{7EAB1F90-D355-4FC1-9608-0746B41888A5}" type="presOf" srcId="{9E4B49BF-3AF9-4625-8668-7814AF1FFB05}" destId="{488AD667-2965-4F36-A03A-F879261F714C}" srcOrd="0" destOrd="0" presId="urn:microsoft.com/office/officeart/2005/8/layout/hierarchy2"/>
    <dgm:cxn modelId="{3ABE669C-E37C-4136-8C8B-2C82F77C116E}" type="presOf" srcId="{E1111149-657E-43C8-B998-885C238916AD}" destId="{2E238603-2E9E-4A26-8A20-278288B1F0FD}" srcOrd="1" destOrd="0" presId="urn:microsoft.com/office/officeart/2005/8/layout/hierarchy2"/>
    <dgm:cxn modelId="{C56886B3-64F7-486A-9F55-CD95A1C2496A}" type="presOf" srcId="{938CEA91-B801-4582-AED8-ACB7DDCB2F46}" destId="{4ADB1F6E-2F1B-447D-AC64-FC71801830C6}" srcOrd="0" destOrd="0" presId="urn:microsoft.com/office/officeart/2005/8/layout/hierarchy2"/>
    <dgm:cxn modelId="{7DBF91BC-8B14-4A7D-A518-CB7501D64071}" type="presOf" srcId="{D5F43E20-3ACC-4792-AC97-6314940D319A}" destId="{E4402E43-058C-4D50-BED4-1614BBB18C0D}" srcOrd="0" destOrd="0" presId="urn:microsoft.com/office/officeart/2005/8/layout/hierarchy2"/>
    <dgm:cxn modelId="{6112E0BD-F28B-4F4C-BAAF-D647E8CE8686}" srcId="{D5F43E20-3ACC-4792-AC97-6314940D319A}" destId="{221525C7-BC1E-4723-80BC-2839E40B39C8}" srcOrd="0" destOrd="0" parTransId="{BCF9E4D4-4615-487E-8252-7E3706DD254F}" sibTransId="{D8080E34-D7A6-4F27-964E-FE24DC65154E}"/>
    <dgm:cxn modelId="{C31F7DBF-35E7-4F68-B01B-99D6C70BF3F6}" srcId="{D5F43E20-3ACC-4792-AC97-6314940D319A}" destId="{C84DE339-20B8-4FB3-A209-B45DC9447FE0}" srcOrd="1" destOrd="0" parTransId="{8DBB30D1-83E4-4EB1-A03F-F277C7238C07}" sibTransId="{F247EEA0-29C6-47C7-9830-BB6E566619B6}"/>
    <dgm:cxn modelId="{6EF99EC5-0A8B-4B1F-B61A-E44ADDFE0CFA}" type="presOf" srcId="{BCF9E4D4-4615-487E-8252-7E3706DD254F}" destId="{203A421B-355D-4C90-88D0-251DE319F7DC}" srcOrd="1" destOrd="0" presId="urn:microsoft.com/office/officeart/2005/8/layout/hierarchy2"/>
    <dgm:cxn modelId="{C805D3C5-E032-48EB-9B26-1E7B7A3E8D12}" srcId="{42C17CA3-FDD3-4517-A710-AFCE5D9E7505}" destId="{D5F43E20-3ACC-4792-AC97-6314940D319A}" srcOrd="0" destOrd="0" parTransId="{ACBB073C-D374-4451-AA23-5C517A032F6B}" sibTransId="{3D372D44-ED6E-43BA-ACB7-EA3F094680E8}"/>
    <dgm:cxn modelId="{7BC4D5D8-FAE2-4A56-ACFA-A9862B54F9CD}" type="presOf" srcId="{0A4636C2-2A34-4ECF-9833-132E015D631A}" destId="{71623AC3-4D3F-44FD-989C-6BFA4D402BDD}" srcOrd="1" destOrd="0" presId="urn:microsoft.com/office/officeart/2005/8/layout/hierarchy2"/>
    <dgm:cxn modelId="{472D40E1-C853-40CF-91E7-B765AD625B58}" type="presOf" srcId="{E1111149-657E-43C8-B998-885C238916AD}" destId="{07CD5589-4D0F-49ED-A71B-B2F964123FEA}" srcOrd="0" destOrd="0" presId="urn:microsoft.com/office/officeart/2005/8/layout/hierarchy2"/>
    <dgm:cxn modelId="{4684D4E4-9E02-437C-8F5E-A72909084732}" type="presOf" srcId="{221525C7-BC1E-4723-80BC-2839E40B39C8}" destId="{6F79180D-3FC4-4F92-9AA4-6BF0B9B3D5B1}" srcOrd="0" destOrd="0" presId="urn:microsoft.com/office/officeart/2005/8/layout/hierarchy2"/>
    <dgm:cxn modelId="{42164CE7-A101-40BD-A0DB-389D0A665CAD}" type="presOf" srcId="{42C17CA3-FDD3-4517-A710-AFCE5D9E7505}" destId="{0F11EF40-105D-4231-AF55-3226A13EA9AA}" srcOrd="0" destOrd="0" presId="urn:microsoft.com/office/officeart/2005/8/layout/hierarchy2"/>
    <dgm:cxn modelId="{7359C3E7-1F42-47F5-AC68-58C276617ED1}" type="presOf" srcId="{938CEA91-B801-4582-AED8-ACB7DDCB2F46}" destId="{29074E2E-1CF8-4F22-BB89-F06C9983A715}" srcOrd="1" destOrd="0" presId="urn:microsoft.com/office/officeart/2005/8/layout/hierarchy2"/>
    <dgm:cxn modelId="{CD4F2AF5-437E-4FEF-A67E-E5FB132C9CF0}" type="presOf" srcId="{0A4636C2-2A34-4ECF-9833-132E015D631A}" destId="{38E87BE4-87D2-4264-9A18-CACAD24C3883}" srcOrd="0" destOrd="0" presId="urn:microsoft.com/office/officeart/2005/8/layout/hierarchy2"/>
    <dgm:cxn modelId="{C1C502F6-845E-403A-B968-E21BD9337D3B}" type="presOf" srcId="{1E287143-349D-4AD2-B709-AE293597E1FE}" destId="{37D62782-5EB3-4353-830E-0EFE8C421623}" srcOrd="0" destOrd="0" presId="urn:microsoft.com/office/officeart/2005/8/layout/hierarchy2"/>
    <dgm:cxn modelId="{FC633763-9160-4421-8179-C154728ABCFC}" type="presParOf" srcId="{0F11EF40-105D-4231-AF55-3226A13EA9AA}" destId="{631C1A8B-D586-49AE-96E8-1502EC87A7F4}" srcOrd="0" destOrd="0" presId="urn:microsoft.com/office/officeart/2005/8/layout/hierarchy2"/>
    <dgm:cxn modelId="{BFE35EB4-9DB7-4721-9DB3-33CEC85AE497}" type="presParOf" srcId="{631C1A8B-D586-49AE-96E8-1502EC87A7F4}" destId="{E4402E43-058C-4D50-BED4-1614BBB18C0D}" srcOrd="0" destOrd="0" presId="urn:microsoft.com/office/officeart/2005/8/layout/hierarchy2"/>
    <dgm:cxn modelId="{EA41CB42-2626-4D7B-AC26-4E33D934A14B}" type="presParOf" srcId="{631C1A8B-D586-49AE-96E8-1502EC87A7F4}" destId="{7D3A8444-1A1C-44C0-90DC-31BF15E7C346}" srcOrd="1" destOrd="0" presId="urn:microsoft.com/office/officeart/2005/8/layout/hierarchy2"/>
    <dgm:cxn modelId="{D0480FBA-9104-414E-9ED3-366EB08D3C14}" type="presParOf" srcId="{7D3A8444-1A1C-44C0-90DC-31BF15E7C346}" destId="{A90FF322-4AFB-4C6B-8961-64C32CFF2890}" srcOrd="0" destOrd="0" presId="urn:microsoft.com/office/officeart/2005/8/layout/hierarchy2"/>
    <dgm:cxn modelId="{536E5DE4-FB0B-4296-A364-1A0201EA9BA0}" type="presParOf" srcId="{A90FF322-4AFB-4C6B-8961-64C32CFF2890}" destId="{203A421B-355D-4C90-88D0-251DE319F7DC}" srcOrd="0" destOrd="0" presId="urn:microsoft.com/office/officeart/2005/8/layout/hierarchy2"/>
    <dgm:cxn modelId="{EA5B814D-14CF-41F1-B946-1DBBB90D3B6E}" type="presParOf" srcId="{7D3A8444-1A1C-44C0-90DC-31BF15E7C346}" destId="{7525889B-89EE-4F09-BC04-1423E42D672D}" srcOrd="1" destOrd="0" presId="urn:microsoft.com/office/officeart/2005/8/layout/hierarchy2"/>
    <dgm:cxn modelId="{6C69F248-B7DE-43C2-89F0-1C4A09DB004C}" type="presParOf" srcId="{7525889B-89EE-4F09-BC04-1423E42D672D}" destId="{6F79180D-3FC4-4F92-9AA4-6BF0B9B3D5B1}" srcOrd="0" destOrd="0" presId="urn:microsoft.com/office/officeart/2005/8/layout/hierarchy2"/>
    <dgm:cxn modelId="{71E8801F-7B2F-4E00-AA0D-1A79A1AD19D3}" type="presParOf" srcId="{7525889B-89EE-4F09-BC04-1423E42D672D}" destId="{04DB3B5E-5497-4276-BF56-243C2B680856}" srcOrd="1" destOrd="0" presId="urn:microsoft.com/office/officeart/2005/8/layout/hierarchy2"/>
    <dgm:cxn modelId="{AE84492B-5F8F-4902-A598-2339BB9D513D}" type="presParOf" srcId="{04DB3B5E-5497-4276-BF56-243C2B680856}" destId="{38E87BE4-87D2-4264-9A18-CACAD24C3883}" srcOrd="0" destOrd="0" presId="urn:microsoft.com/office/officeart/2005/8/layout/hierarchy2"/>
    <dgm:cxn modelId="{0D437947-DABC-4D0C-9B53-A99FBAA0B0C1}" type="presParOf" srcId="{38E87BE4-87D2-4264-9A18-CACAD24C3883}" destId="{71623AC3-4D3F-44FD-989C-6BFA4D402BDD}" srcOrd="0" destOrd="0" presId="urn:microsoft.com/office/officeart/2005/8/layout/hierarchy2"/>
    <dgm:cxn modelId="{98BE0C4F-8C61-4C91-B04D-0045E3215E3D}" type="presParOf" srcId="{04DB3B5E-5497-4276-BF56-243C2B680856}" destId="{AD819B20-045A-4864-88C4-E585B12DCC07}" srcOrd="1" destOrd="0" presId="urn:microsoft.com/office/officeart/2005/8/layout/hierarchy2"/>
    <dgm:cxn modelId="{67B19B54-19DD-41F1-8F81-8FD6351FE3AE}" type="presParOf" srcId="{AD819B20-045A-4864-88C4-E585B12DCC07}" destId="{D2BCA864-28BC-4206-932B-129D361FE330}" srcOrd="0" destOrd="0" presId="urn:microsoft.com/office/officeart/2005/8/layout/hierarchy2"/>
    <dgm:cxn modelId="{2EE9EB1C-AFF3-467B-B3A0-A64A9BD970FA}" type="presParOf" srcId="{AD819B20-045A-4864-88C4-E585B12DCC07}" destId="{6DA64E4D-A5EC-4733-BFF2-40A74F31183F}" srcOrd="1" destOrd="0" presId="urn:microsoft.com/office/officeart/2005/8/layout/hierarchy2"/>
    <dgm:cxn modelId="{2623032C-D455-4EE2-B66B-667EBE98B09B}" type="presParOf" srcId="{7D3A8444-1A1C-44C0-90DC-31BF15E7C346}" destId="{4EB9F072-78D2-4688-BAE0-770C1AFC83B4}" srcOrd="2" destOrd="0" presId="urn:microsoft.com/office/officeart/2005/8/layout/hierarchy2"/>
    <dgm:cxn modelId="{6E39BDF8-490D-49FB-BC58-A3465B9E1BA9}" type="presParOf" srcId="{4EB9F072-78D2-4688-BAE0-770C1AFC83B4}" destId="{36245436-9AC1-43DB-AE76-2D666730BF3D}" srcOrd="0" destOrd="0" presId="urn:microsoft.com/office/officeart/2005/8/layout/hierarchy2"/>
    <dgm:cxn modelId="{5EF8AC19-F8A0-451D-BEA0-AEE7D67C7D71}" type="presParOf" srcId="{7D3A8444-1A1C-44C0-90DC-31BF15E7C346}" destId="{379A968F-FA73-4C38-BA5D-06E913A90605}" srcOrd="3" destOrd="0" presId="urn:microsoft.com/office/officeart/2005/8/layout/hierarchy2"/>
    <dgm:cxn modelId="{BECBA2D5-4D16-4BA8-BEAC-D3EA43E2D0BB}" type="presParOf" srcId="{379A968F-FA73-4C38-BA5D-06E913A90605}" destId="{03A41FBC-CC67-4310-85E1-2B9E7944F536}" srcOrd="0" destOrd="0" presId="urn:microsoft.com/office/officeart/2005/8/layout/hierarchy2"/>
    <dgm:cxn modelId="{B2C983C4-1C17-4993-BDB5-C941647F0CBE}" type="presParOf" srcId="{379A968F-FA73-4C38-BA5D-06E913A90605}" destId="{0B8C4E3D-3CDA-4C01-9589-3909BF2AD54B}" srcOrd="1" destOrd="0" presId="urn:microsoft.com/office/officeart/2005/8/layout/hierarchy2"/>
    <dgm:cxn modelId="{E63C1902-7BD3-4786-982D-F1F491752D91}" type="presParOf" srcId="{0B8C4E3D-3CDA-4C01-9589-3909BF2AD54B}" destId="{07CD5589-4D0F-49ED-A71B-B2F964123FEA}" srcOrd="0" destOrd="0" presId="urn:microsoft.com/office/officeart/2005/8/layout/hierarchy2"/>
    <dgm:cxn modelId="{F62B3E1C-E101-42D0-B530-7FA9ED6737D5}" type="presParOf" srcId="{07CD5589-4D0F-49ED-A71B-B2F964123FEA}" destId="{2E238603-2E9E-4A26-8A20-278288B1F0FD}" srcOrd="0" destOrd="0" presId="urn:microsoft.com/office/officeart/2005/8/layout/hierarchy2"/>
    <dgm:cxn modelId="{540D4DA9-DA88-47A5-817B-A0CACDDDE04A}" type="presParOf" srcId="{0B8C4E3D-3CDA-4C01-9589-3909BF2AD54B}" destId="{995176E3-64CB-4A2B-BEC1-7385C9DFB86B}" srcOrd="1" destOrd="0" presId="urn:microsoft.com/office/officeart/2005/8/layout/hierarchy2"/>
    <dgm:cxn modelId="{A1D7265B-C648-4CAE-8441-C6883152E3C3}" type="presParOf" srcId="{995176E3-64CB-4A2B-BEC1-7385C9DFB86B}" destId="{37D62782-5EB3-4353-830E-0EFE8C421623}" srcOrd="0" destOrd="0" presId="urn:microsoft.com/office/officeart/2005/8/layout/hierarchy2"/>
    <dgm:cxn modelId="{2A8FBBAE-3A7E-4BB3-B864-27AAF52A44A9}" type="presParOf" srcId="{995176E3-64CB-4A2B-BEC1-7385C9DFB86B}" destId="{8FF714EF-01D1-41DB-8191-19AFBC8AE48D}" srcOrd="1" destOrd="0" presId="urn:microsoft.com/office/officeart/2005/8/layout/hierarchy2"/>
    <dgm:cxn modelId="{EC3BACC5-DEC1-44D2-B2E0-AA346D2613B5}" type="presParOf" srcId="{7D3A8444-1A1C-44C0-90DC-31BF15E7C346}" destId="{4ADB1F6E-2F1B-447D-AC64-FC71801830C6}" srcOrd="4" destOrd="0" presId="urn:microsoft.com/office/officeart/2005/8/layout/hierarchy2"/>
    <dgm:cxn modelId="{DE8CC93E-C0C3-421A-9FDC-5AC25B2D547A}" type="presParOf" srcId="{4ADB1F6E-2F1B-447D-AC64-FC71801830C6}" destId="{29074E2E-1CF8-4F22-BB89-F06C9983A715}" srcOrd="0" destOrd="0" presId="urn:microsoft.com/office/officeart/2005/8/layout/hierarchy2"/>
    <dgm:cxn modelId="{93AD1BD3-6A0F-49E1-9F4B-F82D9D3D76A1}" type="presParOf" srcId="{7D3A8444-1A1C-44C0-90DC-31BF15E7C346}" destId="{6C3D5637-CCEE-4A9B-8718-D49717C0E777}" srcOrd="5" destOrd="0" presId="urn:microsoft.com/office/officeart/2005/8/layout/hierarchy2"/>
    <dgm:cxn modelId="{96BFFA78-5EE0-49F3-A6AC-A60CEFAB5562}" type="presParOf" srcId="{6C3D5637-CCEE-4A9B-8718-D49717C0E777}" destId="{849BDD5E-8BD4-4721-838E-B9B600D49D30}" srcOrd="0" destOrd="0" presId="urn:microsoft.com/office/officeart/2005/8/layout/hierarchy2"/>
    <dgm:cxn modelId="{E8273683-B2AA-45EC-BBBD-6ED7C3B4A99E}" type="presParOf" srcId="{6C3D5637-CCEE-4A9B-8718-D49717C0E777}" destId="{E8432F20-D67F-4E0B-8627-B990E1226E39}" srcOrd="1" destOrd="0" presId="urn:microsoft.com/office/officeart/2005/8/layout/hierarchy2"/>
    <dgm:cxn modelId="{5C55FF7D-8B90-4CE1-A522-C4D2550C5356}" type="presParOf" srcId="{E8432F20-D67F-4E0B-8627-B990E1226E39}" destId="{EB664586-78C3-4874-B09B-0557780C7057}" srcOrd="0" destOrd="0" presId="urn:microsoft.com/office/officeart/2005/8/layout/hierarchy2"/>
    <dgm:cxn modelId="{DDC87C97-C3F3-4D2B-AD8E-0600BB5221B0}" type="presParOf" srcId="{EB664586-78C3-4874-B09B-0557780C7057}" destId="{55E6F5A6-16F3-400C-A742-7594C6A4B257}" srcOrd="0" destOrd="0" presId="urn:microsoft.com/office/officeart/2005/8/layout/hierarchy2"/>
    <dgm:cxn modelId="{A8D5F922-3921-42EB-A790-D993CD374430}" type="presParOf" srcId="{E8432F20-D67F-4E0B-8627-B990E1226E39}" destId="{C45456CD-8E96-44A4-B151-74D213001895}" srcOrd="1" destOrd="0" presId="urn:microsoft.com/office/officeart/2005/8/layout/hierarchy2"/>
    <dgm:cxn modelId="{A4EA4CC1-7CE0-4E80-A090-39420017AB2C}" type="presParOf" srcId="{C45456CD-8E96-44A4-B151-74D213001895}" destId="{488AD667-2965-4F36-A03A-F879261F714C}" srcOrd="0" destOrd="0" presId="urn:microsoft.com/office/officeart/2005/8/layout/hierarchy2"/>
    <dgm:cxn modelId="{59246D3C-5A39-410C-84C5-1C3296B6343E}" type="presParOf" srcId="{C45456CD-8E96-44A4-B151-74D213001895}" destId="{DD811602-63C8-4796-B7D3-201A3D94BF1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C17CA3-FDD3-4517-A710-AFCE5D9E750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D74C60-38A2-47CF-A6A2-F74D4D194FF6}">
      <dgm:prSet phldrT="[Text]"/>
      <dgm:spPr>
        <a:solidFill>
          <a:srgbClr val="004377"/>
        </a:solidFill>
        <a:ln>
          <a:solidFill>
            <a:srgbClr val="004377"/>
          </a:solidFill>
        </a:ln>
      </dgm:spPr>
      <dgm:t>
        <a:bodyPr/>
        <a:lstStyle/>
        <a:p>
          <a:r>
            <a:rPr lang="en-GB">
              <a:solidFill>
                <a:schemeClr val="bg1"/>
              </a:solidFill>
            </a:rPr>
            <a:t>Phase (including iteration)</a:t>
          </a:r>
          <a:endParaRPr lang="en-US">
            <a:solidFill>
              <a:schemeClr val="bg1"/>
            </a:solidFill>
          </a:endParaRPr>
        </a:p>
      </dgm:t>
    </dgm:pt>
    <dgm:pt modelId="{9EB571A7-E96D-4C6F-8387-BDAA0038901E}" type="parTrans" cxnId="{AD23F669-A802-4274-ADF4-56DBBB5D2CD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781738C-6CB6-4EDA-B47E-C5D468897AE9}" type="sibTrans" cxnId="{AD23F669-A802-4274-ADF4-56DBBB5D2CD8}">
      <dgm:prSet/>
      <dgm:spPr/>
      <dgm:t>
        <a:bodyPr/>
        <a:lstStyle/>
        <a:p>
          <a:endParaRPr lang="en-US"/>
        </a:p>
      </dgm:t>
    </dgm:pt>
    <dgm:pt modelId="{6E45D297-267F-4230-8E01-9E15A5A7CD6E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rgbClr val="004377"/>
        </a:solidFill>
        <a:ln>
          <a:solidFill>
            <a:srgbClr val="004377"/>
          </a:solidFill>
        </a:ln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Stable Delivery</a:t>
          </a:r>
          <a:endParaRPr lang="en-US" dirty="0">
            <a:solidFill>
              <a:schemeClr val="bg1"/>
            </a:solidFill>
          </a:endParaRPr>
        </a:p>
      </dgm:t>
    </dgm:pt>
    <dgm:pt modelId="{A3C66670-AFAF-42B0-B1F5-46570C1C778A}" type="parTrans" cxnId="{E6469A3B-B7F1-4452-980A-61214249B542}">
      <dgm:prSet/>
      <dgm:spPr>
        <a:ln>
          <a:solidFill>
            <a:srgbClr val="004377"/>
          </a:solidFill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46C6FC8-5753-4F56-A412-5F7C6FB21682}" type="sibTrans" cxnId="{E6469A3B-B7F1-4452-980A-61214249B542}">
      <dgm:prSet/>
      <dgm:spPr/>
      <dgm:t>
        <a:bodyPr/>
        <a:lstStyle/>
        <a:p>
          <a:endParaRPr lang="en-US"/>
        </a:p>
      </dgm:t>
    </dgm:pt>
    <dgm:pt modelId="{0AE601FF-A97E-4279-AFF0-69E638978F80}">
      <dgm:prSet phldrT="[Text]"/>
      <dgm:spPr>
        <a:solidFill>
          <a:srgbClr val="004377"/>
        </a:solidFill>
        <a:ln>
          <a:solidFill>
            <a:srgbClr val="004377"/>
          </a:solidFill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Voting Report</a:t>
          </a:r>
        </a:p>
      </dgm:t>
    </dgm:pt>
    <dgm:pt modelId="{2B181D25-76A8-4586-A934-C87A8879ABCD}" type="parTrans" cxnId="{EC1C77DA-4840-4C5E-A68A-B25817D085B7}">
      <dgm:prSet/>
      <dgm:spPr>
        <a:ln>
          <a:solidFill>
            <a:srgbClr val="004377"/>
          </a:solidFill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F5FBD3F-5626-4DD6-ACD7-63BF8FFEB112}" type="sibTrans" cxnId="{EC1C77DA-4840-4C5E-A68A-B25817D085B7}">
      <dgm:prSet/>
      <dgm:spPr/>
      <dgm:t>
        <a:bodyPr/>
        <a:lstStyle/>
        <a:p>
          <a:endParaRPr lang="en-US"/>
        </a:p>
      </dgm:t>
    </dgm:pt>
    <dgm:pt modelId="{2DFE276E-72F9-4704-93F9-3EA1D4D27DEB}">
      <dgm:prSet phldrT="[Text]"/>
      <dgm:spPr>
        <a:solidFill>
          <a:srgbClr val="004377"/>
        </a:solidFill>
        <a:ln>
          <a:solidFill>
            <a:srgbClr val="004377"/>
          </a:solidFill>
        </a:ln>
      </dgm:spPr>
      <dgm:t>
        <a:bodyPr/>
        <a:lstStyle/>
        <a:p>
          <a:r>
            <a:rPr lang="en-US" strike="noStrike" baseline="0">
              <a:solidFill>
                <a:schemeClr val="bg1"/>
              </a:solidFill>
              <a:latin typeface="+mn-lt"/>
            </a:rPr>
            <a:t>WI ID</a:t>
          </a:r>
        </a:p>
      </dgm:t>
    </dgm:pt>
    <dgm:pt modelId="{D66F9D44-69A1-42FD-A92C-E9DC8E3A0CB9}" type="parTrans" cxnId="{342FDB5B-42C4-45A4-8428-FE61DE6A40E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7742F56-CA03-4C4C-A1AF-A81ED8ABCC9C}" type="sibTrans" cxnId="{342FDB5B-42C4-45A4-8428-FE61DE6A40E8}">
      <dgm:prSet/>
      <dgm:spPr/>
      <dgm:t>
        <a:bodyPr/>
        <a:lstStyle/>
        <a:p>
          <a:endParaRPr lang="en-US"/>
        </a:p>
      </dgm:t>
    </dgm:pt>
    <dgm:pt modelId="{D5F43E20-3ACC-4792-AC97-6314940D319A}">
      <dgm:prSet phldrT="[Text]"/>
      <dgm:spPr>
        <a:solidFill>
          <a:srgbClr val="004377"/>
        </a:solidFill>
        <a:ln>
          <a:solidFill>
            <a:srgbClr val="004377"/>
          </a:solidFill>
        </a:ln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Standards</a:t>
          </a:r>
          <a:endParaRPr lang="en-US" dirty="0">
            <a:solidFill>
              <a:schemeClr val="bg1"/>
            </a:solidFill>
          </a:endParaRPr>
        </a:p>
      </dgm:t>
    </dgm:pt>
    <dgm:pt modelId="{ACBB073C-D374-4451-AA23-5C517A032F6B}" type="parTrans" cxnId="{C805D3C5-E032-48EB-9B26-1E7B7A3E8D12}">
      <dgm:prSet/>
      <dgm:spPr/>
      <dgm:t>
        <a:bodyPr/>
        <a:lstStyle/>
        <a:p>
          <a:endParaRPr lang="en-US"/>
        </a:p>
      </dgm:t>
    </dgm:pt>
    <dgm:pt modelId="{3D372D44-ED6E-43BA-ACB7-EA3F094680E8}" type="sibTrans" cxnId="{C805D3C5-E032-48EB-9B26-1E7B7A3E8D12}">
      <dgm:prSet/>
      <dgm:spPr/>
      <dgm:t>
        <a:bodyPr/>
        <a:lstStyle/>
        <a:p>
          <a:endParaRPr lang="en-US"/>
        </a:p>
      </dgm:t>
    </dgm:pt>
    <dgm:pt modelId="{EA859B8F-5B9A-4384-A468-72955B1F7C2C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rgbClr val="004377"/>
        </a:solidFill>
        <a:ln>
          <a:solidFill>
            <a:srgbClr val="004377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Translation Returns</a:t>
          </a:r>
        </a:p>
      </dgm:t>
    </dgm:pt>
    <dgm:pt modelId="{37C2D104-FE53-4EBB-AA59-DDF943F85810}" type="parTrans" cxnId="{50B04F0A-F816-49C6-9D36-EA07D0C5DD31}">
      <dgm:prSet/>
      <dgm:spPr>
        <a:ln>
          <a:solidFill>
            <a:srgbClr val="004377"/>
          </a:solidFill>
        </a:ln>
      </dgm:spPr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5BE395B-B018-42BE-B786-66F6DFE60C5C}" type="sibTrans" cxnId="{50B04F0A-F816-49C6-9D36-EA07D0C5DD31}">
      <dgm:prSet/>
      <dgm:spPr/>
      <dgm:t>
        <a:bodyPr/>
        <a:lstStyle/>
        <a:p>
          <a:endParaRPr lang="en-GB"/>
        </a:p>
      </dgm:t>
    </dgm:pt>
    <dgm:pt modelId="{F1BC05C3-A09E-4310-A163-A8E815217665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rgbClr val="004377"/>
        </a:solidFill>
        <a:ln>
          <a:solidFill>
            <a:srgbClr val="004377"/>
          </a:solidFill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French</a:t>
          </a:r>
        </a:p>
      </dgm:t>
    </dgm:pt>
    <dgm:pt modelId="{F9BD105A-1D78-465F-8619-61AAC6D4F060}" type="parTrans" cxnId="{E86756ED-3698-402E-8B31-F7850F00042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004C5D94-53F5-4795-B642-EEDA8BABB9D1}" type="sibTrans" cxnId="{E86756ED-3698-402E-8B31-F7850F00042B}">
      <dgm:prSet/>
      <dgm:spPr/>
      <dgm:t>
        <a:bodyPr/>
        <a:lstStyle/>
        <a:p>
          <a:endParaRPr lang="en-GB"/>
        </a:p>
      </dgm:t>
    </dgm:pt>
    <dgm:pt modelId="{B7708F09-33ED-4D08-B567-1F23D69D2C71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rgbClr val="004377"/>
        </a:solidFill>
        <a:ln>
          <a:solidFill>
            <a:srgbClr val="004377"/>
          </a:solidFill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German</a:t>
          </a:r>
        </a:p>
      </dgm:t>
    </dgm:pt>
    <dgm:pt modelId="{38D75150-7BDC-4930-B1AA-C0F3ADF44447}" type="parTrans" cxnId="{D1140AAA-1945-4C15-ABC8-6B77F05BC64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B1050AF3-589A-49DD-A258-884D10600B29}" type="sibTrans" cxnId="{D1140AAA-1945-4C15-ABC8-6B77F05BC646}">
      <dgm:prSet/>
      <dgm:spPr/>
      <dgm:t>
        <a:bodyPr/>
        <a:lstStyle/>
        <a:p>
          <a:endParaRPr lang="en-GB"/>
        </a:p>
      </dgm:t>
    </dgm:pt>
    <dgm:pt modelId="{021F06D5-93B9-4252-8A3D-972066E1742B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rgbClr val="004377"/>
        </a:solidFill>
        <a:ln>
          <a:solidFill>
            <a:srgbClr val="004377"/>
          </a:solidFill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English</a:t>
          </a:r>
        </a:p>
      </dgm:t>
    </dgm:pt>
    <dgm:pt modelId="{615819D7-D4DC-4454-9597-1DDF00F91667}" type="parTrans" cxnId="{E1A466AB-798F-4C48-AF15-32EDB04EB81E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C55229E3-469F-4E24-9D60-09F853CCBBA2}" type="sibTrans" cxnId="{E1A466AB-798F-4C48-AF15-32EDB04EB81E}">
      <dgm:prSet/>
      <dgm:spPr/>
      <dgm:t>
        <a:bodyPr/>
        <a:lstStyle/>
        <a:p>
          <a:endParaRPr lang="en-GB"/>
        </a:p>
      </dgm:t>
    </dgm:pt>
    <dgm:pt modelId="{B9B816BE-CF38-4C4F-BF1E-B2B6DA27B165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Zip</a:t>
          </a:r>
        </a:p>
      </dgm:t>
    </dgm:pt>
    <dgm:pt modelId="{C731479C-385C-4453-A45F-BADDF17AA2AD}" type="parTrans" cxnId="{4938C722-CAA5-4C2B-B34C-0C5DE0B0DF19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619B722-6A1B-40D7-BC67-DE43AC04D2A5}" type="sibTrans" cxnId="{4938C722-CAA5-4C2B-B34C-0C5DE0B0DF19}">
      <dgm:prSet/>
      <dgm:spPr/>
      <dgm:t>
        <a:bodyPr/>
        <a:lstStyle/>
        <a:p>
          <a:endParaRPr lang="en-GB"/>
        </a:p>
      </dgm:t>
    </dgm:pt>
    <dgm:pt modelId="{890FB919-4204-400A-AFAD-CA2D1426AF32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Zip</a:t>
          </a:r>
        </a:p>
      </dgm:t>
    </dgm:pt>
    <dgm:pt modelId="{6447F03E-BD01-459F-B9B1-5C99031B94A0}" type="parTrans" cxnId="{18189A13-72C4-42B2-8429-3AE921CE6BE9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5DC4357-5F9A-4CE5-8F50-2117B1ACBDEC}" type="sibTrans" cxnId="{18189A13-72C4-42B2-8429-3AE921CE6BE9}">
      <dgm:prSet/>
      <dgm:spPr/>
      <dgm:t>
        <a:bodyPr/>
        <a:lstStyle/>
        <a:p>
          <a:endParaRPr lang="en-GB"/>
        </a:p>
      </dgm:t>
    </dgm:pt>
    <dgm:pt modelId="{65015175-32D2-46AF-8424-E282A3FFA44D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Zip</a:t>
          </a:r>
        </a:p>
      </dgm:t>
    </dgm:pt>
    <dgm:pt modelId="{5F257036-3DFD-4096-ABED-34B7ABB9DCC2}" type="parTrans" cxnId="{3F7FDA40-6C2E-419C-875C-1A5C0E5BD6E5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5C6EF894-2B4A-47B2-B7B9-A0A03C471229}" type="sibTrans" cxnId="{3F7FDA40-6C2E-419C-875C-1A5C0E5BD6E5}">
      <dgm:prSet/>
      <dgm:spPr/>
      <dgm:t>
        <a:bodyPr/>
        <a:lstStyle/>
        <a:p>
          <a:endParaRPr lang="en-GB"/>
        </a:p>
      </dgm:t>
    </dgm:pt>
    <dgm:pt modelId="{18E0C42E-0B77-427B-9891-B8AFAE3D96BA}">
      <dgm:prSet phldrT="[Text]"/>
      <dgm:spPr>
        <a:solidFill>
          <a:schemeClr val="bg1">
            <a:lumMod val="65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Zip</a:t>
          </a:r>
        </a:p>
      </dgm:t>
    </dgm:pt>
    <dgm:pt modelId="{37C78EA2-9D37-46C3-80AE-2F6AAA707FBE}" type="parTrans" cxnId="{20652640-CD04-496B-B78E-E83A355A6208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36E78B-7104-4193-AE7E-1C68471978C7}" type="sibTrans" cxnId="{20652640-CD04-496B-B78E-E83A355A6208}">
      <dgm:prSet/>
      <dgm:spPr/>
      <dgm:t>
        <a:bodyPr/>
        <a:lstStyle/>
        <a:p>
          <a:endParaRPr lang="en-GB"/>
        </a:p>
      </dgm:t>
    </dgm:pt>
    <dgm:pt modelId="{B637664E-3D44-4FAC-917C-614965C0700D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rgbClr val="004377"/>
        </a:solidFill>
        <a:ln w="28575">
          <a:noFill/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First Delivery</a:t>
          </a:r>
        </a:p>
      </dgm:t>
    </dgm:pt>
    <dgm:pt modelId="{320D6821-3194-4979-B2E3-1D071B0B3FD0}" type="parTrans" cxnId="{FF1EEA77-2E75-4C34-8E2A-66654B881905}">
      <dgm:prSet/>
      <dgm:spPr>
        <a:ln>
          <a:solidFill>
            <a:srgbClr val="004377"/>
          </a:solidFill>
        </a:ln>
      </dgm:spPr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B26E593-C09B-4404-8BCF-BAE5816F8532}" type="sibTrans" cxnId="{FF1EEA77-2E75-4C34-8E2A-66654B881905}">
      <dgm:prSet/>
      <dgm:spPr/>
      <dgm:t>
        <a:bodyPr/>
        <a:lstStyle/>
        <a:p>
          <a:endParaRPr lang="en-GB"/>
        </a:p>
      </dgm:t>
    </dgm:pt>
    <dgm:pt modelId="{2B83CB23-22AF-47C3-AE9A-608063389C05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rgbClr val="004377"/>
        </a:solidFill>
        <a:ln>
          <a:solidFill>
            <a:srgbClr val="004377"/>
          </a:solidFill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Word and PDF</a:t>
          </a:r>
        </a:p>
      </dgm:t>
    </dgm:pt>
    <dgm:pt modelId="{CD44BB90-AB93-4ED6-B524-9456B72C2CE5}" type="parTrans" cxnId="{43520DE2-2CE7-4AD5-A1F8-A434DF1A5D6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9F0401C-EEFC-4762-BBD4-958877FE2563}" type="sibTrans" cxnId="{43520DE2-2CE7-4AD5-A1F8-A434DF1A5D60}">
      <dgm:prSet/>
      <dgm:spPr/>
      <dgm:t>
        <a:bodyPr/>
        <a:lstStyle/>
        <a:p>
          <a:endParaRPr lang="en-GB"/>
        </a:p>
      </dgm:t>
    </dgm:pt>
    <dgm:pt modelId="{46413723-FFF4-4CF7-A2EA-8B22484E551E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rgbClr val="004377"/>
        </a:solidFill>
        <a:ln>
          <a:solidFill>
            <a:srgbClr val="004377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XML</a:t>
          </a:r>
        </a:p>
      </dgm:t>
    </dgm:pt>
    <dgm:pt modelId="{3DB09D19-F627-4833-BC23-21C4F447A617}" type="parTrans" cxnId="{2C321954-4B77-48A5-A7F9-39C83538AD8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0C32C197-AB09-4889-9F11-A62E8AFE6BD5}" type="sibTrans" cxnId="{2C321954-4B77-48A5-A7F9-39C83538AD80}">
      <dgm:prSet/>
      <dgm:spPr/>
      <dgm:t>
        <a:bodyPr/>
        <a:lstStyle/>
        <a:p>
          <a:endParaRPr lang="en-GB"/>
        </a:p>
      </dgm:t>
    </dgm:pt>
    <dgm:pt modelId="{B6E4869A-6CDE-4DD4-82D1-25407E129FFD}">
      <dgm:prSet phldrT="[Text]"/>
      <dgm:spPr>
        <a:solidFill>
          <a:srgbClr val="004377"/>
        </a:solidFill>
        <a:ln w="28575">
          <a:noFill/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Word and PDF</a:t>
          </a:r>
        </a:p>
      </dgm:t>
    </dgm:pt>
    <dgm:pt modelId="{5E37EF54-6700-4F17-B5B0-AAFE88148CCC}" type="parTrans" cxnId="{0A8D7518-ECFE-44BC-BB6B-802F5C51C96A}">
      <dgm:prSet/>
      <dgm:spPr>
        <a:ln>
          <a:solidFill>
            <a:srgbClr val="004377"/>
          </a:solidFill>
        </a:ln>
      </dgm:spPr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46B9B56-AD96-4E8B-B909-178773DF1F58}" type="sibTrans" cxnId="{0A8D7518-ECFE-44BC-BB6B-802F5C51C96A}">
      <dgm:prSet/>
      <dgm:spPr/>
      <dgm:t>
        <a:bodyPr/>
        <a:lstStyle/>
        <a:p>
          <a:endParaRPr lang="en-GB"/>
        </a:p>
      </dgm:t>
    </dgm:pt>
    <dgm:pt modelId="{9FFF9290-9E51-416B-A5F4-3E16B251D784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Zip</a:t>
          </a:r>
        </a:p>
      </dgm:t>
    </dgm:pt>
    <dgm:pt modelId="{E468A036-9EC1-4FD4-876A-A7D00DC8B360}" type="parTrans" cxnId="{D9DB42A7-BEDD-4C7D-9F03-101125858507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837F6E0-792F-4FE8-9483-715973A570B8}" type="sibTrans" cxnId="{D9DB42A7-BEDD-4C7D-9F03-101125858507}">
      <dgm:prSet/>
      <dgm:spPr/>
      <dgm:t>
        <a:bodyPr/>
        <a:lstStyle/>
        <a:p>
          <a:endParaRPr lang="en-GB"/>
        </a:p>
      </dgm:t>
    </dgm:pt>
    <dgm:pt modelId="{39DF545B-3F70-4DFC-A3CD-083EF34A7F6B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Zip</a:t>
          </a:r>
        </a:p>
      </dgm:t>
    </dgm:pt>
    <dgm:pt modelId="{0BF4A7AA-44A9-41C6-9757-4D49D18E753A}" type="parTrans" cxnId="{3FEE9450-D791-4370-9E1F-3A3EF0696AC9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D6F89DF-6885-4618-8223-3D8FC11ECB53}" type="sibTrans" cxnId="{3FEE9450-D791-4370-9E1F-3A3EF0696AC9}">
      <dgm:prSet/>
      <dgm:spPr/>
      <dgm:t>
        <a:bodyPr/>
        <a:lstStyle/>
        <a:p>
          <a:endParaRPr lang="en-GB"/>
        </a:p>
      </dgm:t>
    </dgm:pt>
    <dgm:pt modelId="{51A3F066-B669-435F-BE5D-B687D1F21885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 w="28575">
          <a:noFill/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Zip</a:t>
          </a:r>
        </a:p>
      </dgm:t>
    </dgm:pt>
    <dgm:pt modelId="{16CBA9D6-5350-4102-8577-637623CD1401}" type="parTrans" cxnId="{161857B1-25E1-4041-AD35-D2949866249E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9AB0C7D-3730-49C9-A58D-806631631083}" type="sibTrans" cxnId="{161857B1-25E1-4041-AD35-D2949866249E}">
      <dgm:prSet/>
      <dgm:spPr/>
      <dgm:t>
        <a:bodyPr/>
        <a:lstStyle/>
        <a:p>
          <a:endParaRPr lang="en-GB"/>
        </a:p>
      </dgm:t>
    </dgm:pt>
    <dgm:pt modelId="{84033C6A-7BB4-42CA-B263-809C804B476C}">
      <dgm:prSet phldrT="[Text]"/>
      <dgm:spPr>
        <a:solidFill>
          <a:srgbClr val="004377"/>
        </a:solidFill>
        <a:ln w="28575">
          <a:noFill/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XML</a:t>
          </a:r>
        </a:p>
      </dgm:t>
    </dgm:pt>
    <dgm:pt modelId="{908717DB-C682-4B9F-A231-9448B7C76764}" type="parTrans" cxnId="{EE63D35E-4620-4C60-AEC3-ECBEEF404CA1}">
      <dgm:prSet/>
      <dgm:spPr>
        <a:ln>
          <a:solidFill>
            <a:srgbClr val="004377"/>
          </a:solidFill>
        </a:ln>
      </dgm:spPr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971584BB-1842-4971-B230-EFB865CC6726}" type="sibTrans" cxnId="{EE63D35E-4620-4C60-AEC3-ECBEEF404CA1}">
      <dgm:prSet/>
      <dgm:spPr/>
      <dgm:t>
        <a:bodyPr/>
        <a:lstStyle/>
        <a:p>
          <a:endParaRPr lang="en-GB"/>
        </a:p>
      </dgm:t>
    </dgm:pt>
    <dgm:pt modelId="{7C1982BC-2EDB-48B1-BD17-37B5388CB4C9}">
      <dgm:prSet phldrT="[Text]"/>
      <dgm:spPr>
        <a:solidFill>
          <a:schemeClr val="bg1">
            <a:lumMod val="65000"/>
          </a:schemeClr>
        </a:solidFill>
        <a:ln w="28575">
          <a:noFill/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Zip</a:t>
          </a:r>
        </a:p>
      </dgm:t>
    </dgm:pt>
    <dgm:pt modelId="{E222B28F-0AE5-4B79-9CF0-9FE6B7740DF4}" type="parTrans" cxnId="{B5EC0CAB-39F2-44D7-9CF8-FE54A2919754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208F01B-FD1E-4220-B216-0F5858A019C1}" type="sibTrans" cxnId="{B5EC0CAB-39F2-44D7-9CF8-FE54A2919754}">
      <dgm:prSet/>
      <dgm:spPr/>
      <dgm:t>
        <a:bodyPr/>
        <a:lstStyle/>
        <a:p>
          <a:endParaRPr lang="en-GB"/>
        </a:p>
      </dgm:t>
    </dgm:pt>
    <dgm:pt modelId="{335E7476-EE0A-4E19-B4C4-AADE15A3F808}">
      <dgm:prSet phldrT="[Text]"/>
      <dgm:spPr>
        <a:solidFill>
          <a:schemeClr val="bg1">
            <a:lumMod val="65000"/>
          </a:schemeClr>
        </a:solidFill>
        <a:ln w="28575">
          <a:noFill/>
        </a:ln>
      </dgm:spPr>
      <dgm:t>
        <a:bodyPr/>
        <a:lstStyle/>
        <a:p>
          <a:r>
            <a:rPr lang="en-US">
              <a:solidFill>
                <a:schemeClr val="bg1"/>
              </a:solidFill>
            </a:rPr>
            <a:t>Zip</a:t>
          </a:r>
        </a:p>
      </dgm:t>
    </dgm:pt>
    <dgm:pt modelId="{653B0132-94D0-42CB-93BC-920E387072E4}" type="parTrans" cxnId="{52EAAC9D-BB8C-43E9-ACE5-10FCC513E898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C4D2347-5F16-4963-9E5D-B16952E21084}" type="sibTrans" cxnId="{52EAAC9D-BB8C-43E9-ACE5-10FCC513E898}">
      <dgm:prSet/>
      <dgm:spPr/>
      <dgm:t>
        <a:bodyPr/>
        <a:lstStyle/>
        <a:p>
          <a:endParaRPr lang="en-GB"/>
        </a:p>
      </dgm:t>
    </dgm:pt>
    <dgm:pt modelId="{0F11EF40-105D-4231-AF55-3226A13EA9AA}" type="pres">
      <dgm:prSet presAssocID="{42C17CA3-FDD3-4517-A710-AFCE5D9E750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31C1A8B-D586-49AE-96E8-1502EC87A7F4}" type="pres">
      <dgm:prSet presAssocID="{D5F43E20-3ACC-4792-AC97-6314940D319A}" presName="root1" presStyleCnt="0"/>
      <dgm:spPr/>
    </dgm:pt>
    <dgm:pt modelId="{E4402E43-058C-4D50-BED4-1614BBB18C0D}" type="pres">
      <dgm:prSet presAssocID="{D5F43E20-3ACC-4792-AC97-6314940D319A}" presName="LevelOneTextNode" presStyleLbl="node0" presStyleIdx="0" presStyleCnt="1" custLinFactNeighborX="-91806">
        <dgm:presLayoutVars>
          <dgm:chPref val="3"/>
        </dgm:presLayoutVars>
      </dgm:prSet>
      <dgm:spPr/>
    </dgm:pt>
    <dgm:pt modelId="{7D3A8444-1A1C-44C0-90DC-31BF15E7C346}" type="pres">
      <dgm:prSet presAssocID="{D5F43E20-3ACC-4792-AC97-6314940D319A}" presName="level2hierChild" presStyleCnt="0"/>
      <dgm:spPr/>
    </dgm:pt>
    <dgm:pt modelId="{35E5E71E-D832-42D0-9AB3-0BCA662CABAF}" type="pres">
      <dgm:prSet presAssocID="{D66F9D44-69A1-42FD-A92C-E9DC8E3A0CB9}" presName="conn2-1" presStyleLbl="parChTrans1D2" presStyleIdx="0" presStyleCnt="1"/>
      <dgm:spPr/>
    </dgm:pt>
    <dgm:pt modelId="{A6B04798-E0EF-4F6B-9A97-82B47C9DDC85}" type="pres">
      <dgm:prSet presAssocID="{D66F9D44-69A1-42FD-A92C-E9DC8E3A0CB9}" presName="connTx" presStyleLbl="parChTrans1D2" presStyleIdx="0" presStyleCnt="1"/>
      <dgm:spPr/>
    </dgm:pt>
    <dgm:pt modelId="{CC391224-B155-4BFA-BDC8-C6AC57ECA634}" type="pres">
      <dgm:prSet presAssocID="{2DFE276E-72F9-4704-93F9-3EA1D4D27DEB}" presName="root2" presStyleCnt="0"/>
      <dgm:spPr/>
    </dgm:pt>
    <dgm:pt modelId="{C3322C81-CA50-4F67-8BF1-6D4F72BAB3BB}" type="pres">
      <dgm:prSet presAssocID="{2DFE276E-72F9-4704-93F9-3EA1D4D27DEB}" presName="LevelTwoTextNode" presStyleLbl="node2" presStyleIdx="0" presStyleCnt="1" custLinFactNeighborX="-60300">
        <dgm:presLayoutVars>
          <dgm:chPref val="3"/>
        </dgm:presLayoutVars>
      </dgm:prSet>
      <dgm:spPr/>
    </dgm:pt>
    <dgm:pt modelId="{B9B1C06D-8918-439D-BF30-E5801E98BD26}" type="pres">
      <dgm:prSet presAssocID="{2DFE276E-72F9-4704-93F9-3EA1D4D27DEB}" presName="level3hierChild" presStyleCnt="0"/>
      <dgm:spPr/>
    </dgm:pt>
    <dgm:pt modelId="{6462D7AE-052A-4ADC-98CC-519C4BF27122}" type="pres">
      <dgm:prSet presAssocID="{9EB571A7-E96D-4C6F-8387-BDAA0038901E}" presName="conn2-1" presStyleLbl="parChTrans1D3" presStyleIdx="0" presStyleCnt="1"/>
      <dgm:spPr/>
    </dgm:pt>
    <dgm:pt modelId="{DB5BC9E5-BF4B-4A79-8F0D-7C285BF10354}" type="pres">
      <dgm:prSet presAssocID="{9EB571A7-E96D-4C6F-8387-BDAA0038901E}" presName="connTx" presStyleLbl="parChTrans1D3" presStyleIdx="0" presStyleCnt="1"/>
      <dgm:spPr/>
    </dgm:pt>
    <dgm:pt modelId="{46913491-5DEC-4021-9127-39E52C81F600}" type="pres">
      <dgm:prSet presAssocID="{B9D74C60-38A2-47CF-A6A2-F74D4D194FF6}" presName="root2" presStyleCnt="0"/>
      <dgm:spPr/>
    </dgm:pt>
    <dgm:pt modelId="{F1BF443F-F5DE-4B91-B94E-FDF2EF5B4E41}" type="pres">
      <dgm:prSet presAssocID="{B9D74C60-38A2-47CF-A6A2-F74D4D194FF6}" presName="LevelTwoTextNode" presStyleLbl="node3" presStyleIdx="0" presStyleCnt="1" custLinFactNeighborX="-24120">
        <dgm:presLayoutVars>
          <dgm:chPref val="3"/>
        </dgm:presLayoutVars>
      </dgm:prSet>
      <dgm:spPr/>
    </dgm:pt>
    <dgm:pt modelId="{41957541-BF12-4AAC-8628-305B5B1E203D}" type="pres">
      <dgm:prSet presAssocID="{B9D74C60-38A2-47CF-A6A2-F74D4D194FF6}" presName="level3hierChild" presStyleCnt="0"/>
      <dgm:spPr/>
    </dgm:pt>
    <dgm:pt modelId="{C15852E6-6068-4611-99F9-E891F1311174}" type="pres">
      <dgm:prSet presAssocID="{320D6821-3194-4979-B2E3-1D071B0B3FD0}" presName="conn2-1" presStyleLbl="parChTrans1D4" presStyleIdx="0" presStyleCnt="20"/>
      <dgm:spPr/>
    </dgm:pt>
    <dgm:pt modelId="{80B2D263-BE39-4B27-8D2B-53FA74B089CF}" type="pres">
      <dgm:prSet presAssocID="{320D6821-3194-4979-B2E3-1D071B0B3FD0}" presName="connTx" presStyleLbl="parChTrans1D4" presStyleIdx="0" presStyleCnt="20"/>
      <dgm:spPr/>
    </dgm:pt>
    <dgm:pt modelId="{5D5FD21D-361D-4886-920F-E1FE61C79222}" type="pres">
      <dgm:prSet presAssocID="{B637664E-3D44-4FAC-917C-614965C0700D}" presName="root2" presStyleCnt="0"/>
      <dgm:spPr/>
    </dgm:pt>
    <dgm:pt modelId="{265107C0-8E78-4587-90C0-7CB7CA57AC80}" type="pres">
      <dgm:prSet presAssocID="{B637664E-3D44-4FAC-917C-614965C0700D}" presName="LevelTwoTextNode" presStyleLbl="node4" presStyleIdx="0" presStyleCnt="20" custLinFactNeighborX="4584">
        <dgm:presLayoutVars>
          <dgm:chPref val="3"/>
        </dgm:presLayoutVars>
      </dgm:prSet>
      <dgm:spPr/>
    </dgm:pt>
    <dgm:pt modelId="{E649B6A9-CB2F-4EC0-A86F-872A572EC8C7}" type="pres">
      <dgm:prSet presAssocID="{B637664E-3D44-4FAC-917C-614965C0700D}" presName="level3hierChild" presStyleCnt="0"/>
      <dgm:spPr/>
    </dgm:pt>
    <dgm:pt modelId="{24398AB6-71A2-4697-AC25-1FB6756B3D24}" type="pres">
      <dgm:prSet presAssocID="{16CBA9D6-5350-4102-8577-637623CD1401}" presName="conn2-1" presStyleLbl="parChTrans1D4" presStyleIdx="1" presStyleCnt="20"/>
      <dgm:spPr/>
    </dgm:pt>
    <dgm:pt modelId="{F00A23C9-FB35-4697-A9E4-4CAE6092D2F6}" type="pres">
      <dgm:prSet presAssocID="{16CBA9D6-5350-4102-8577-637623CD1401}" presName="connTx" presStyleLbl="parChTrans1D4" presStyleIdx="1" presStyleCnt="20"/>
      <dgm:spPr/>
    </dgm:pt>
    <dgm:pt modelId="{429C549C-5E27-43A1-BE19-C091655E6A52}" type="pres">
      <dgm:prSet presAssocID="{51A3F066-B669-435F-BE5D-B687D1F21885}" presName="root2" presStyleCnt="0"/>
      <dgm:spPr/>
    </dgm:pt>
    <dgm:pt modelId="{3EB53287-66F2-4DBA-9017-50B6759DC379}" type="pres">
      <dgm:prSet presAssocID="{51A3F066-B669-435F-BE5D-B687D1F21885}" presName="LevelTwoTextNode" presStyleLbl="node4" presStyleIdx="1" presStyleCnt="20" custLinFactNeighborX="17572">
        <dgm:presLayoutVars>
          <dgm:chPref val="3"/>
        </dgm:presLayoutVars>
      </dgm:prSet>
      <dgm:spPr/>
    </dgm:pt>
    <dgm:pt modelId="{079AD618-0967-4030-A4F1-8F577A68C99C}" type="pres">
      <dgm:prSet presAssocID="{51A3F066-B669-435F-BE5D-B687D1F21885}" presName="level3hierChild" presStyleCnt="0"/>
      <dgm:spPr/>
    </dgm:pt>
    <dgm:pt modelId="{D540B8D1-2E90-434D-A556-F958C7E273FD}" type="pres">
      <dgm:prSet presAssocID="{A3C66670-AFAF-42B0-B1F5-46570C1C778A}" presName="conn2-1" presStyleLbl="parChTrans1D4" presStyleIdx="2" presStyleCnt="20"/>
      <dgm:spPr/>
    </dgm:pt>
    <dgm:pt modelId="{1AE1B9A7-69CC-4035-A241-27BD6CE5DF2F}" type="pres">
      <dgm:prSet presAssocID="{A3C66670-AFAF-42B0-B1F5-46570C1C778A}" presName="connTx" presStyleLbl="parChTrans1D4" presStyleIdx="2" presStyleCnt="20"/>
      <dgm:spPr/>
    </dgm:pt>
    <dgm:pt modelId="{9623CD36-3D89-41D2-BD19-02E78C5C3AB9}" type="pres">
      <dgm:prSet presAssocID="{6E45D297-267F-4230-8E01-9E15A5A7CD6E}" presName="root2" presStyleCnt="0"/>
      <dgm:spPr/>
    </dgm:pt>
    <dgm:pt modelId="{AA662650-4672-4251-A1F3-2D354ABD530A}" type="pres">
      <dgm:prSet presAssocID="{6E45D297-267F-4230-8E01-9E15A5A7CD6E}" presName="LevelTwoTextNode" presStyleLbl="node4" presStyleIdx="2" presStyleCnt="20" custLinFactNeighborX="4584">
        <dgm:presLayoutVars>
          <dgm:chPref val="3"/>
        </dgm:presLayoutVars>
      </dgm:prSet>
      <dgm:spPr/>
    </dgm:pt>
    <dgm:pt modelId="{4D37206E-F4D8-4E2C-9864-34E4B9A1A81E}" type="pres">
      <dgm:prSet presAssocID="{6E45D297-267F-4230-8E01-9E15A5A7CD6E}" presName="level3hierChild" presStyleCnt="0"/>
      <dgm:spPr/>
    </dgm:pt>
    <dgm:pt modelId="{0769225D-284E-46CA-B068-70C0DD610D7A}" type="pres">
      <dgm:prSet presAssocID="{CD44BB90-AB93-4ED6-B524-9456B72C2CE5}" presName="conn2-1" presStyleLbl="parChTrans1D4" presStyleIdx="3" presStyleCnt="20"/>
      <dgm:spPr/>
    </dgm:pt>
    <dgm:pt modelId="{E4578045-C118-4251-B3EB-64182318203B}" type="pres">
      <dgm:prSet presAssocID="{CD44BB90-AB93-4ED6-B524-9456B72C2CE5}" presName="connTx" presStyleLbl="parChTrans1D4" presStyleIdx="3" presStyleCnt="20"/>
      <dgm:spPr/>
    </dgm:pt>
    <dgm:pt modelId="{63EEBD17-4421-45E5-BF0B-1796CA3581AB}" type="pres">
      <dgm:prSet presAssocID="{2B83CB23-22AF-47C3-AE9A-608063389C05}" presName="root2" presStyleCnt="0"/>
      <dgm:spPr/>
    </dgm:pt>
    <dgm:pt modelId="{A6988C20-9CCD-4019-83B4-C59524B7FDB4}" type="pres">
      <dgm:prSet presAssocID="{2B83CB23-22AF-47C3-AE9A-608063389C05}" presName="LevelTwoTextNode" presStyleLbl="node4" presStyleIdx="3" presStyleCnt="20" custLinFactNeighborX="17572">
        <dgm:presLayoutVars>
          <dgm:chPref val="3"/>
        </dgm:presLayoutVars>
      </dgm:prSet>
      <dgm:spPr/>
    </dgm:pt>
    <dgm:pt modelId="{5C25AF7D-D547-4129-9469-C678885A2CE7}" type="pres">
      <dgm:prSet presAssocID="{2B83CB23-22AF-47C3-AE9A-608063389C05}" presName="level3hierChild" presStyleCnt="0"/>
      <dgm:spPr/>
    </dgm:pt>
    <dgm:pt modelId="{854CB4C0-76BC-44D5-AB8F-C95FC1B98639}" type="pres">
      <dgm:prSet presAssocID="{E468A036-9EC1-4FD4-876A-A7D00DC8B360}" presName="conn2-1" presStyleLbl="parChTrans1D4" presStyleIdx="4" presStyleCnt="20"/>
      <dgm:spPr/>
    </dgm:pt>
    <dgm:pt modelId="{3636A5E2-CA62-4CC7-8D98-AD57CE13A8BB}" type="pres">
      <dgm:prSet presAssocID="{E468A036-9EC1-4FD4-876A-A7D00DC8B360}" presName="connTx" presStyleLbl="parChTrans1D4" presStyleIdx="4" presStyleCnt="20"/>
      <dgm:spPr/>
    </dgm:pt>
    <dgm:pt modelId="{3CA32A5F-A0CC-45B4-A6D6-CA58DD0E6857}" type="pres">
      <dgm:prSet presAssocID="{9FFF9290-9E51-416B-A5F4-3E16B251D784}" presName="root2" presStyleCnt="0"/>
      <dgm:spPr/>
    </dgm:pt>
    <dgm:pt modelId="{6539ACF0-0CC4-48D6-AA62-8AA3783709DA}" type="pres">
      <dgm:prSet presAssocID="{9FFF9290-9E51-416B-A5F4-3E16B251D784}" presName="LevelTwoTextNode" presStyleLbl="node4" presStyleIdx="4" presStyleCnt="20" custLinFactNeighborX="30560">
        <dgm:presLayoutVars>
          <dgm:chPref val="3"/>
        </dgm:presLayoutVars>
      </dgm:prSet>
      <dgm:spPr/>
    </dgm:pt>
    <dgm:pt modelId="{15BC3794-1477-4D19-99C1-1A8A8FB2C6F0}" type="pres">
      <dgm:prSet presAssocID="{9FFF9290-9E51-416B-A5F4-3E16B251D784}" presName="level3hierChild" presStyleCnt="0"/>
      <dgm:spPr/>
    </dgm:pt>
    <dgm:pt modelId="{8F1308C5-5D88-44F5-8F7D-5A134006F66E}" type="pres">
      <dgm:prSet presAssocID="{3DB09D19-F627-4833-BC23-21C4F447A617}" presName="conn2-1" presStyleLbl="parChTrans1D4" presStyleIdx="5" presStyleCnt="20"/>
      <dgm:spPr/>
    </dgm:pt>
    <dgm:pt modelId="{F1EF3B75-0355-47A4-A773-779B2A2E07D6}" type="pres">
      <dgm:prSet presAssocID="{3DB09D19-F627-4833-BC23-21C4F447A617}" presName="connTx" presStyleLbl="parChTrans1D4" presStyleIdx="5" presStyleCnt="20"/>
      <dgm:spPr/>
    </dgm:pt>
    <dgm:pt modelId="{B3662580-83CE-44F1-9FDF-2D9CEE4BDC30}" type="pres">
      <dgm:prSet presAssocID="{46413723-FFF4-4CF7-A2EA-8B22484E551E}" presName="root2" presStyleCnt="0"/>
      <dgm:spPr/>
    </dgm:pt>
    <dgm:pt modelId="{EFE2D73E-1931-451D-8042-BBC8306B3330}" type="pres">
      <dgm:prSet presAssocID="{46413723-FFF4-4CF7-A2EA-8B22484E551E}" presName="LevelTwoTextNode" presStyleLbl="node4" presStyleIdx="5" presStyleCnt="20" custLinFactNeighborX="17572">
        <dgm:presLayoutVars>
          <dgm:chPref val="3"/>
        </dgm:presLayoutVars>
      </dgm:prSet>
      <dgm:spPr/>
    </dgm:pt>
    <dgm:pt modelId="{C30D48F5-29EB-4811-BB75-77D87E51BB1E}" type="pres">
      <dgm:prSet presAssocID="{46413723-FFF4-4CF7-A2EA-8B22484E551E}" presName="level3hierChild" presStyleCnt="0"/>
      <dgm:spPr/>
    </dgm:pt>
    <dgm:pt modelId="{104E3DA3-ED25-4821-9910-818E01432F85}" type="pres">
      <dgm:prSet presAssocID="{0BF4A7AA-44A9-41C6-9757-4D49D18E753A}" presName="conn2-1" presStyleLbl="parChTrans1D4" presStyleIdx="6" presStyleCnt="20"/>
      <dgm:spPr/>
    </dgm:pt>
    <dgm:pt modelId="{5B0F154A-03D4-4B8A-B8AC-A12D1ED3693C}" type="pres">
      <dgm:prSet presAssocID="{0BF4A7AA-44A9-41C6-9757-4D49D18E753A}" presName="connTx" presStyleLbl="parChTrans1D4" presStyleIdx="6" presStyleCnt="20"/>
      <dgm:spPr/>
    </dgm:pt>
    <dgm:pt modelId="{1CA935E7-2768-4015-8C17-0E42448275D3}" type="pres">
      <dgm:prSet presAssocID="{39DF545B-3F70-4DFC-A3CD-083EF34A7F6B}" presName="root2" presStyleCnt="0"/>
      <dgm:spPr/>
    </dgm:pt>
    <dgm:pt modelId="{ACA5357E-8A71-4202-B301-DB78E4F404AA}" type="pres">
      <dgm:prSet presAssocID="{39DF545B-3F70-4DFC-A3CD-083EF34A7F6B}" presName="LevelTwoTextNode" presStyleLbl="node4" presStyleIdx="6" presStyleCnt="20" custLinFactNeighborX="30560">
        <dgm:presLayoutVars>
          <dgm:chPref val="3"/>
        </dgm:presLayoutVars>
      </dgm:prSet>
      <dgm:spPr/>
    </dgm:pt>
    <dgm:pt modelId="{7A9184F4-8F4C-461A-A85A-90EE6401271F}" type="pres">
      <dgm:prSet presAssocID="{39DF545B-3F70-4DFC-A3CD-083EF34A7F6B}" presName="level3hierChild" presStyleCnt="0"/>
      <dgm:spPr/>
    </dgm:pt>
    <dgm:pt modelId="{98F02B0A-AD6D-40A6-8EF8-C06D68956A41}" type="pres">
      <dgm:prSet presAssocID="{37C2D104-FE53-4EBB-AA59-DDF943F85810}" presName="conn2-1" presStyleLbl="parChTrans1D4" presStyleIdx="7" presStyleCnt="20"/>
      <dgm:spPr/>
    </dgm:pt>
    <dgm:pt modelId="{CED4A36C-6111-42BE-840D-DB73E35A0B28}" type="pres">
      <dgm:prSet presAssocID="{37C2D104-FE53-4EBB-AA59-DDF943F85810}" presName="connTx" presStyleLbl="parChTrans1D4" presStyleIdx="7" presStyleCnt="20"/>
      <dgm:spPr/>
    </dgm:pt>
    <dgm:pt modelId="{4A430FA6-2BEE-4B84-91BC-0CF94473D752}" type="pres">
      <dgm:prSet presAssocID="{EA859B8F-5B9A-4384-A468-72955B1F7C2C}" presName="root2" presStyleCnt="0"/>
      <dgm:spPr/>
    </dgm:pt>
    <dgm:pt modelId="{3426F0F3-B299-47A7-8F01-2FC72568B285}" type="pres">
      <dgm:prSet presAssocID="{EA859B8F-5B9A-4384-A468-72955B1F7C2C}" presName="LevelTwoTextNode" presStyleLbl="node4" presStyleIdx="7" presStyleCnt="20" custLinFactNeighborX="4584">
        <dgm:presLayoutVars>
          <dgm:chPref val="3"/>
        </dgm:presLayoutVars>
      </dgm:prSet>
      <dgm:spPr/>
    </dgm:pt>
    <dgm:pt modelId="{ACFDD620-F094-48D2-983B-28EAB138E309}" type="pres">
      <dgm:prSet presAssocID="{EA859B8F-5B9A-4384-A468-72955B1F7C2C}" presName="level3hierChild" presStyleCnt="0"/>
      <dgm:spPr/>
    </dgm:pt>
    <dgm:pt modelId="{53025480-B110-4CC8-99A6-E15366103C32}" type="pres">
      <dgm:prSet presAssocID="{F9BD105A-1D78-465F-8619-61AAC6D4F060}" presName="conn2-1" presStyleLbl="parChTrans1D4" presStyleIdx="8" presStyleCnt="20"/>
      <dgm:spPr/>
    </dgm:pt>
    <dgm:pt modelId="{95DDEEFD-5CA2-4C21-AF97-BC5B8B8814D7}" type="pres">
      <dgm:prSet presAssocID="{F9BD105A-1D78-465F-8619-61AAC6D4F060}" presName="connTx" presStyleLbl="parChTrans1D4" presStyleIdx="8" presStyleCnt="20"/>
      <dgm:spPr/>
    </dgm:pt>
    <dgm:pt modelId="{267DB020-AEAB-4732-BCED-7964F385493A}" type="pres">
      <dgm:prSet presAssocID="{F1BC05C3-A09E-4310-A163-A8E815217665}" presName="root2" presStyleCnt="0"/>
      <dgm:spPr/>
    </dgm:pt>
    <dgm:pt modelId="{C58D018A-D3DC-4B3F-A2A3-20A5CD482883}" type="pres">
      <dgm:prSet presAssocID="{F1BC05C3-A09E-4310-A163-A8E815217665}" presName="LevelTwoTextNode" presStyleLbl="node4" presStyleIdx="8" presStyleCnt="20" custLinFactNeighborX="17572">
        <dgm:presLayoutVars>
          <dgm:chPref val="3"/>
        </dgm:presLayoutVars>
      </dgm:prSet>
      <dgm:spPr/>
    </dgm:pt>
    <dgm:pt modelId="{8201A305-ED00-40D5-8AED-EA65EFFEA63F}" type="pres">
      <dgm:prSet presAssocID="{F1BC05C3-A09E-4310-A163-A8E815217665}" presName="level3hierChild" presStyleCnt="0"/>
      <dgm:spPr/>
    </dgm:pt>
    <dgm:pt modelId="{805B7017-60DD-48E9-8D76-0FB48CDB8A21}" type="pres">
      <dgm:prSet presAssocID="{C731479C-385C-4453-A45F-BADDF17AA2AD}" presName="conn2-1" presStyleLbl="parChTrans1D4" presStyleIdx="9" presStyleCnt="20"/>
      <dgm:spPr/>
    </dgm:pt>
    <dgm:pt modelId="{A1FF70CF-6321-474C-A3AF-26420113511E}" type="pres">
      <dgm:prSet presAssocID="{C731479C-385C-4453-A45F-BADDF17AA2AD}" presName="connTx" presStyleLbl="parChTrans1D4" presStyleIdx="9" presStyleCnt="20"/>
      <dgm:spPr/>
    </dgm:pt>
    <dgm:pt modelId="{BC573E83-C3A3-4ADB-8999-E714F02A8C5F}" type="pres">
      <dgm:prSet presAssocID="{B9B816BE-CF38-4C4F-BF1E-B2B6DA27B165}" presName="root2" presStyleCnt="0"/>
      <dgm:spPr/>
    </dgm:pt>
    <dgm:pt modelId="{527AFB35-B903-459A-A457-F9D5E4BC0FF1}" type="pres">
      <dgm:prSet presAssocID="{B9B816BE-CF38-4C4F-BF1E-B2B6DA27B165}" presName="LevelTwoTextNode" presStyleLbl="node4" presStyleIdx="9" presStyleCnt="20" custLinFactNeighborX="30560">
        <dgm:presLayoutVars>
          <dgm:chPref val="3"/>
        </dgm:presLayoutVars>
      </dgm:prSet>
      <dgm:spPr/>
    </dgm:pt>
    <dgm:pt modelId="{C5F14E3C-C36A-455D-90C5-9F40BEEE6D55}" type="pres">
      <dgm:prSet presAssocID="{B9B816BE-CF38-4C4F-BF1E-B2B6DA27B165}" presName="level3hierChild" presStyleCnt="0"/>
      <dgm:spPr/>
    </dgm:pt>
    <dgm:pt modelId="{32775B36-314A-418F-A79B-A6FC4C567FF3}" type="pres">
      <dgm:prSet presAssocID="{38D75150-7BDC-4930-B1AA-C0F3ADF44447}" presName="conn2-1" presStyleLbl="parChTrans1D4" presStyleIdx="10" presStyleCnt="20"/>
      <dgm:spPr/>
    </dgm:pt>
    <dgm:pt modelId="{19F0F410-D802-4036-AC3C-D6C9CF8B8DD4}" type="pres">
      <dgm:prSet presAssocID="{38D75150-7BDC-4930-B1AA-C0F3ADF44447}" presName="connTx" presStyleLbl="parChTrans1D4" presStyleIdx="10" presStyleCnt="20"/>
      <dgm:spPr/>
    </dgm:pt>
    <dgm:pt modelId="{8203F2D0-F29E-4474-8FFC-EF6DAD5AE7DD}" type="pres">
      <dgm:prSet presAssocID="{B7708F09-33ED-4D08-B567-1F23D69D2C71}" presName="root2" presStyleCnt="0"/>
      <dgm:spPr/>
    </dgm:pt>
    <dgm:pt modelId="{10F25C50-B6F5-498F-80EC-DB1B2F859BD2}" type="pres">
      <dgm:prSet presAssocID="{B7708F09-33ED-4D08-B567-1F23D69D2C71}" presName="LevelTwoTextNode" presStyleLbl="node4" presStyleIdx="10" presStyleCnt="20" custLinFactNeighborX="17572">
        <dgm:presLayoutVars>
          <dgm:chPref val="3"/>
        </dgm:presLayoutVars>
      </dgm:prSet>
      <dgm:spPr/>
    </dgm:pt>
    <dgm:pt modelId="{0E820EF9-C949-4C8B-9481-2F01EF8C5A87}" type="pres">
      <dgm:prSet presAssocID="{B7708F09-33ED-4D08-B567-1F23D69D2C71}" presName="level3hierChild" presStyleCnt="0"/>
      <dgm:spPr/>
    </dgm:pt>
    <dgm:pt modelId="{52AA25E7-58DA-4917-91CC-190828DE7293}" type="pres">
      <dgm:prSet presAssocID="{6447F03E-BD01-459F-B9B1-5C99031B94A0}" presName="conn2-1" presStyleLbl="parChTrans1D4" presStyleIdx="11" presStyleCnt="20"/>
      <dgm:spPr/>
    </dgm:pt>
    <dgm:pt modelId="{0B28B4B7-F843-4033-ADC4-6007CA822DDD}" type="pres">
      <dgm:prSet presAssocID="{6447F03E-BD01-459F-B9B1-5C99031B94A0}" presName="connTx" presStyleLbl="parChTrans1D4" presStyleIdx="11" presStyleCnt="20"/>
      <dgm:spPr/>
    </dgm:pt>
    <dgm:pt modelId="{1F79EFE5-4ABB-417A-87DE-1CDDCB6FBE88}" type="pres">
      <dgm:prSet presAssocID="{890FB919-4204-400A-AFAD-CA2D1426AF32}" presName="root2" presStyleCnt="0"/>
      <dgm:spPr/>
    </dgm:pt>
    <dgm:pt modelId="{9CF0CDCE-8DF0-4E33-9756-0DB1744A80D9}" type="pres">
      <dgm:prSet presAssocID="{890FB919-4204-400A-AFAD-CA2D1426AF32}" presName="LevelTwoTextNode" presStyleLbl="node4" presStyleIdx="11" presStyleCnt="20" custLinFactNeighborX="30560">
        <dgm:presLayoutVars>
          <dgm:chPref val="3"/>
        </dgm:presLayoutVars>
      </dgm:prSet>
      <dgm:spPr/>
    </dgm:pt>
    <dgm:pt modelId="{3C27D732-99B8-4F58-92BE-2C19C4BDBF8A}" type="pres">
      <dgm:prSet presAssocID="{890FB919-4204-400A-AFAD-CA2D1426AF32}" presName="level3hierChild" presStyleCnt="0"/>
      <dgm:spPr/>
    </dgm:pt>
    <dgm:pt modelId="{F3D1B848-1E45-4368-8AC1-D8E7F44427BD}" type="pres">
      <dgm:prSet presAssocID="{615819D7-D4DC-4454-9597-1DDF00F91667}" presName="conn2-1" presStyleLbl="parChTrans1D4" presStyleIdx="12" presStyleCnt="20"/>
      <dgm:spPr/>
    </dgm:pt>
    <dgm:pt modelId="{FFFAA814-16CA-4240-A6D6-786B31EE5B25}" type="pres">
      <dgm:prSet presAssocID="{615819D7-D4DC-4454-9597-1DDF00F91667}" presName="connTx" presStyleLbl="parChTrans1D4" presStyleIdx="12" presStyleCnt="20"/>
      <dgm:spPr/>
    </dgm:pt>
    <dgm:pt modelId="{F19720C8-27DC-4803-8A34-6F38726F3F69}" type="pres">
      <dgm:prSet presAssocID="{021F06D5-93B9-4252-8A3D-972066E1742B}" presName="root2" presStyleCnt="0"/>
      <dgm:spPr/>
    </dgm:pt>
    <dgm:pt modelId="{150B6954-CCAB-42E3-9C24-8EF0849BE2A9}" type="pres">
      <dgm:prSet presAssocID="{021F06D5-93B9-4252-8A3D-972066E1742B}" presName="LevelTwoTextNode" presStyleLbl="node4" presStyleIdx="12" presStyleCnt="20" custLinFactNeighborX="17572">
        <dgm:presLayoutVars>
          <dgm:chPref val="3"/>
        </dgm:presLayoutVars>
      </dgm:prSet>
      <dgm:spPr/>
    </dgm:pt>
    <dgm:pt modelId="{1DEAA031-4315-4BFB-B155-F1FDBF7984C9}" type="pres">
      <dgm:prSet presAssocID="{021F06D5-93B9-4252-8A3D-972066E1742B}" presName="level3hierChild" presStyleCnt="0"/>
      <dgm:spPr/>
    </dgm:pt>
    <dgm:pt modelId="{8099D21E-B5F3-41AA-A6FB-BDCDEE31CB59}" type="pres">
      <dgm:prSet presAssocID="{5F257036-3DFD-4096-ABED-34B7ABB9DCC2}" presName="conn2-1" presStyleLbl="parChTrans1D4" presStyleIdx="13" presStyleCnt="20"/>
      <dgm:spPr/>
    </dgm:pt>
    <dgm:pt modelId="{F501FE2C-3476-413C-8DB6-F16774BBD8FB}" type="pres">
      <dgm:prSet presAssocID="{5F257036-3DFD-4096-ABED-34B7ABB9DCC2}" presName="connTx" presStyleLbl="parChTrans1D4" presStyleIdx="13" presStyleCnt="20"/>
      <dgm:spPr/>
    </dgm:pt>
    <dgm:pt modelId="{EFEA94D8-5A03-4FE1-A907-CF3DE3529D3C}" type="pres">
      <dgm:prSet presAssocID="{65015175-32D2-46AF-8424-E282A3FFA44D}" presName="root2" presStyleCnt="0"/>
      <dgm:spPr/>
    </dgm:pt>
    <dgm:pt modelId="{93E1E18F-88A7-439B-92F7-65FA61C052D7}" type="pres">
      <dgm:prSet presAssocID="{65015175-32D2-46AF-8424-E282A3FFA44D}" presName="LevelTwoTextNode" presStyleLbl="node4" presStyleIdx="13" presStyleCnt="20" custLinFactNeighborX="30560">
        <dgm:presLayoutVars>
          <dgm:chPref val="3"/>
        </dgm:presLayoutVars>
      </dgm:prSet>
      <dgm:spPr/>
    </dgm:pt>
    <dgm:pt modelId="{AFEFBD83-389E-4FC5-AA65-0ADC06DE1380}" type="pres">
      <dgm:prSet presAssocID="{65015175-32D2-46AF-8424-E282A3FFA44D}" presName="level3hierChild" presStyleCnt="0"/>
      <dgm:spPr/>
    </dgm:pt>
    <dgm:pt modelId="{F3EE95F1-1F96-4ADF-A612-524EC5A5BE3F}" type="pres">
      <dgm:prSet presAssocID="{5E37EF54-6700-4F17-B5B0-AAFE88148CCC}" presName="conn2-1" presStyleLbl="parChTrans1D4" presStyleIdx="14" presStyleCnt="20"/>
      <dgm:spPr/>
    </dgm:pt>
    <dgm:pt modelId="{382EBA77-7C25-4C5F-8E16-A797259A1BDB}" type="pres">
      <dgm:prSet presAssocID="{5E37EF54-6700-4F17-B5B0-AAFE88148CCC}" presName="connTx" presStyleLbl="parChTrans1D4" presStyleIdx="14" presStyleCnt="20"/>
      <dgm:spPr/>
    </dgm:pt>
    <dgm:pt modelId="{256F4251-1EAF-45C5-88AE-3BE7FAFDEBC9}" type="pres">
      <dgm:prSet presAssocID="{B6E4869A-6CDE-4DD4-82D1-25407E129FFD}" presName="root2" presStyleCnt="0"/>
      <dgm:spPr/>
    </dgm:pt>
    <dgm:pt modelId="{BBDE81A2-022E-4145-818C-E3FE083681C1}" type="pres">
      <dgm:prSet presAssocID="{B6E4869A-6CDE-4DD4-82D1-25407E129FFD}" presName="LevelTwoTextNode" presStyleLbl="node4" presStyleIdx="14" presStyleCnt="20" custLinFactNeighborX="4584">
        <dgm:presLayoutVars>
          <dgm:chPref val="3"/>
        </dgm:presLayoutVars>
      </dgm:prSet>
      <dgm:spPr/>
    </dgm:pt>
    <dgm:pt modelId="{1D2BACE0-B692-4945-AC59-DE0D638B2625}" type="pres">
      <dgm:prSet presAssocID="{B6E4869A-6CDE-4DD4-82D1-25407E129FFD}" presName="level3hierChild" presStyleCnt="0"/>
      <dgm:spPr/>
    </dgm:pt>
    <dgm:pt modelId="{45B87B65-5534-498B-AD4D-45A12C45CF2A}" type="pres">
      <dgm:prSet presAssocID="{E222B28F-0AE5-4B79-9CF0-9FE6B7740DF4}" presName="conn2-1" presStyleLbl="parChTrans1D4" presStyleIdx="15" presStyleCnt="20"/>
      <dgm:spPr/>
    </dgm:pt>
    <dgm:pt modelId="{B7D7C7EB-02AF-4869-B6E7-FA4FE1F0DA17}" type="pres">
      <dgm:prSet presAssocID="{E222B28F-0AE5-4B79-9CF0-9FE6B7740DF4}" presName="connTx" presStyleLbl="parChTrans1D4" presStyleIdx="15" presStyleCnt="20"/>
      <dgm:spPr/>
    </dgm:pt>
    <dgm:pt modelId="{9EFC1010-F8F1-49FF-B682-B58B08B4038D}" type="pres">
      <dgm:prSet presAssocID="{7C1982BC-2EDB-48B1-BD17-37B5388CB4C9}" presName="root2" presStyleCnt="0"/>
      <dgm:spPr/>
    </dgm:pt>
    <dgm:pt modelId="{48609F8F-E90F-406D-B8B1-39F61628087E}" type="pres">
      <dgm:prSet presAssocID="{7C1982BC-2EDB-48B1-BD17-37B5388CB4C9}" presName="LevelTwoTextNode" presStyleLbl="node4" presStyleIdx="15" presStyleCnt="20" custLinFactNeighborX="17572">
        <dgm:presLayoutVars>
          <dgm:chPref val="3"/>
        </dgm:presLayoutVars>
      </dgm:prSet>
      <dgm:spPr/>
    </dgm:pt>
    <dgm:pt modelId="{08AA0B8E-65FD-448C-9223-DE0CB5567CF8}" type="pres">
      <dgm:prSet presAssocID="{7C1982BC-2EDB-48B1-BD17-37B5388CB4C9}" presName="level3hierChild" presStyleCnt="0"/>
      <dgm:spPr/>
    </dgm:pt>
    <dgm:pt modelId="{06E8D10B-08D1-4F9D-9E9D-AE8FC75D70C0}" type="pres">
      <dgm:prSet presAssocID="{908717DB-C682-4B9F-A231-9448B7C76764}" presName="conn2-1" presStyleLbl="parChTrans1D4" presStyleIdx="16" presStyleCnt="20"/>
      <dgm:spPr/>
    </dgm:pt>
    <dgm:pt modelId="{0D830C8C-4A83-419A-A66C-75B00792EBC7}" type="pres">
      <dgm:prSet presAssocID="{908717DB-C682-4B9F-A231-9448B7C76764}" presName="connTx" presStyleLbl="parChTrans1D4" presStyleIdx="16" presStyleCnt="20"/>
      <dgm:spPr/>
    </dgm:pt>
    <dgm:pt modelId="{52A64A14-9DEF-4378-BB95-DF990A2F0BB1}" type="pres">
      <dgm:prSet presAssocID="{84033C6A-7BB4-42CA-B263-809C804B476C}" presName="root2" presStyleCnt="0"/>
      <dgm:spPr/>
    </dgm:pt>
    <dgm:pt modelId="{64E01FC9-3FDC-4926-81F7-77E7D1EBF84C}" type="pres">
      <dgm:prSet presAssocID="{84033C6A-7BB4-42CA-B263-809C804B476C}" presName="LevelTwoTextNode" presStyleLbl="node4" presStyleIdx="16" presStyleCnt="20" custLinFactNeighborX="4584">
        <dgm:presLayoutVars>
          <dgm:chPref val="3"/>
        </dgm:presLayoutVars>
      </dgm:prSet>
      <dgm:spPr/>
    </dgm:pt>
    <dgm:pt modelId="{5584014C-F2B8-4FFB-8E9A-0430D925A6F6}" type="pres">
      <dgm:prSet presAssocID="{84033C6A-7BB4-42CA-B263-809C804B476C}" presName="level3hierChild" presStyleCnt="0"/>
      <dgm:spPr/>
    </dgm:pt>
    <dgm:pt modelId="{C0C365B1-63B2-4DEB-935C-F8025577C8B9}" type="pres">
      <dgm:prSet presAssocID="{653B0132-94D0-42CB-93BC-920E387072E4}" presName="conn2-1" presStyleLbl="parChTrans1D4" presStyleIdx="17" presStyleCnt="20"/>
      <dgm:spPr/>
    </dgm:pt>
    <dgm:pt modelId="{F6B15A4C-7AEA-4778-A2AB-84C6DD68E941}" type="pres">
      <dgm:prSet presAssocID="{653B0132-94D0-42CB-93BC-920E387072E4}" presName="connTx" presStyleLbl="parChTrans1D4" presStyleIdx="17" presStyleCnt="20"/>
      <dgm:spPr/>
    </dgm:pt>
    <dgm:pt modelId="{8D8DE453-A3F8-49B6-8950-F6BBD0A9156C}" type="pres">
      <dgm:prSet presAssocID="{335E7476-EE0A-4E19-B4C4-AADE15A3F808}" presName="root2" presStyleCnt="0"/>
      <dgm:spPr/>
    </dgm:pt>
    <dgm:pt modelId="{84DBF99A-5941-4DDC-8B38-D6BB9B18423A}" type="pres">
      <dgm:prSet presAssocID="{335E7476-EE0A-4E19-B4C4-AADE15A3F808}" presName="LevelTwoTextNode" presStyleLbl="node4" presStyleIdx="17" presStyleCnt="20" custLinFactNeighborX="17572">
        <dgm:presLayoutVars>
          <dgm:chPref val="3"/>
        </dgm:presLayoutVars>
      </dgm:prSet>
      <dgm:spPr/>
    </dgm:pt>
    <dgm:pt modelId="{7A508083-4833-4E6E-AFE8-8A9241F4196B}" type="pres">
      <dgm:prSet presAssocID="{335E7476-EE0A-4E19-B4C4-AADE15A3F808}" presName="level3hierChild" presStyleCnt="0"/>
      <dgm:spPr/>
    </dgm:pt>
    <dgm:pt modelId="{AE0B94E7-2FCA-4017-B2D5-77377086DF15}" type="pres">
      <dgm:prSet presAssocID="{2B181D25-76A8-4586-A934-C87A8879ABCD}" presName="conn2-1" presStyleLbl="parChTrans1D4" presStyleIdx="18" presStyleCnt="20"/>
      <dgm:spPr/>
    </dgm:pt>
    <dgm:pt modelId="{A83CC19D-E843-442B-82DB-2180B67DD712}" type="pres">
      <dgm:prSet presAssocID="{2B181D25-76A8-4586-A934-C87A8879ABCD}" presName="connTx" presStyleLbl="parChTrans1D4" presStyleIdx="18" presStyleCnt="20"/>
      <dgm:spPr/>
    </dgm:pt>
    <dgm:pt modelId="{2BA8773F-CD4F-4819-B842-41C8CD8D12B2}" type="pres">
      <dgm:prSet presAssocID="{0AE601FF-A97E-4279-AFF0-69E638978F80}" presName="root2" presStyleCnt="0"/>
      <dgm:spPr/>
    </dgm:pt>
    <dgm:pt modelId="{CBA36208-58AA-4106-8998-F89F51970072}" type="pres">
      <dgm:prSet presAssocID="{0AE601FF-A97E-4279-AFF0-69E638978F80}" presName="LevelTwoTextNode" presStyleLbl="node4" presStyleIdx="18" presStyleCnt="20" custLinFactNeighborX="4584">
        <dgm:presLayoutVars>
          <dgm:chPref val="3"/>
        </dgm:presLayoutVars>
      </dgm:prSet>
      <dgm:spPr/>
    </dgm:pt>
    <dgm:pt modelId="{25DBBA17-04BF-42D5-83D1-5EB02CAEC923}" type="pres">
      <dgm:prSet presAssocID="{0AE601FF-A97E-4279-AFF0-69E638978F80}" presName="level3hierChild" presStyleCnt="0"/>
      <dgm:spPr/>
    </dgm:pt>
    <dgm:pt modelId="{C40E9D07-0E6C-454F-8010-721CD6DE4ECD}" type="pres">
      <dgm:prSet presAssocID="{37C78EA2-9D37-46C3-80AE-2F6AAA707FBE}" presName="conn2-1" presStyleLbl="parChTrans1D4" presStyleIdx="19" presStyleCnt="20"/>
      <dgm:spPr/>
    </dgm:pt>
    <dgm:pt modelId="{0D8400B4-A7E4-4384-AD77-E7487CA61629}" type="pres">
      <dgm:prSet presAssocID="{37C78EA2-9D37-46C3-80AE-2F6AAA707FBE}" presName="connTx" presStyleLbl="parChTrans1D4" presStyleIdx="19" presStyleCnt="20"/>
      <dgm:spPr/>
    </dgm:pt>
    <dgm:pt modelId="{AA3461A8-D80C-46BF-BE57-0D8F35EF4AE6}" type="pres">
      <dgm:prSet presAssocID="{18E0C42E-0B77-427B-9891-B8AFAE3D96BA}" presName="root2" presStyleCnt="0"/>
      <dgm:spPr/>
    </dgm:pt>
    <dgm:pt modelId="{48855221-C564-49E0-94BF-4437E10B03FA}" type="pres">
      <dgm:prSet presAssocID="{18E0C42E-0B77-427B-9891-B8AFAE3D96BA}" presName="LevelTwoTextNode" presStyleLbl="node4" presStyleIdx="19" presStyleCnt="20" custLinFactNeighborX="17572">
        <dgm:presLayoutVars>
          <dgm:chPref val="3"/>
        </dgm:presLayoutVars>
      </dgm:prSet>
      <dgm:spPr/>
    </dgm:pt>
    <dgm:pt modelId="{B66BC818-E8D4-4E85-88A3-EC9D90502044}" type="pres">
      <dgm:prSet presAssocID="{18E0C42E-0B77-427B-9891-B8AFAE3D96BA}" presName="level3hierChild" presStyleCnt="0"/>
      <dgm:spPr/>
    </dgm:pt>
  </dgm:ptLst>
  <dgm:cxnLst>
    <dgm:cxn modelId="{414C6405-021E-45BB-944A-04F31243E97F}" type="presOf" srcId="{335E7476-EE0A-4E19-B4C4-AADE15A3F808}" destId="{84DBF99A-5941-4DDC-8B38-D6BB9B18423A}" srcOrd="0" destOrd="0" presId="urn:microsoft.com/office/officeart/2005/8/layout/hierarchy2"/>
    <dgm:cxn modelId="{50B04F0A-F816-49C6-9D36-EA07D0C5DD31}" srcId="{B9D74C60-38A2-47CF-A6A2-F74D4D194FF6}" destId="{EA859B8F-5B9A-4384-A468-72955B1F7C2C}" srcOrd="2" destOrd="0" parTransId="{37C2D104-FE53-4EBB-AA59-DDF943F85810}" sibTransId="{45BE395B-B018-42BE-B786-66F6DFE60C5C}"/>
    <dgm:cxn modelId="{31C1690E-6E5C-4FD3-A103-78DAB39C4C08}" type="presOf" srcId="{2DFE276E-72F9-4704-93F9-3EA1D4D27DEB}" destId="{C3322C81-CA50-4F67-8BF1-6D4F72BAB3BB}" srcOrd="0" destOrd="0" presId="urn:microsoft.com/office/officeart/2005/8/layout/hierarchy2"/>
    <dgm:cxn modelId="{18189A13-72C4-42B2-8429-3AE921CE6BE9}" srcId="{B7708F09-33ED-4D08-B567-1F23D69D2C71}" destId="{890FB919-4204-400A-AFAD-CA2D1426AF32}" srcOrd="0" destOrd="0" parTransId="{6447F03E-BD01-459F-B9B1-5C99031B94A0}" sibTransId="{65DC4357-5F9A-4CE5-8F50-2117B1ACBDEC}"/>
    <dgm:cxn modelId="{0A8D7518-ECFE-44BC-BB6B-802F5C51C96A}" srcId="{B9D74C60-38A2-47CF-A6A2-F74D4D194FF6}" destId="{B6E4869A-6CDE-4DD4-82D1-25407E129FFD}" srcOrd="3" destOrd="0" parTransId="{5E37EF54-6700-4F17-B5B0-AAFE88148CCC}" sibTransId="{846B9B56-AD96-4E8B-B909-178773DF1F58}"/>
    <dgm:cxn modelId="{80B3981C-E90D-414D-8ED1-0CEA3AF5BDD5}" type="presOf" srcId="{CD44BB90-AB93-4ED6-B524-9456B72C2CE5}" destId="{0769225D-284E-46CA-B068-70C0DD610D7A}" srcOrd="0" destOrd="0" presId="urn:microsoft.com/office/officeart/2005/8/layout/hierarchy2"/>
    <dgm:cxn modelId="{6628211D-D5C5-4A0A-A1FB-5EC6D6DA1F21}" type="presOf" srcId="{320D6821-3194-4979-B2E3-1D071B0B3FD0}" destId="{C15852E6-6068-4611-99F9-E891F1311174}" srcOrd="0" destOrd="0" presId="urn:microsoft.com/office/officeart/2005/8/layout/hierarchy2"/>
    <dgm:cxn modelId="{C541641E-FB05-49F1-8FF1-D661D00F4F32}" type="presOf" srcId="{E468A036-9EC1-4FD4-876A-A7D00DC8B360}" destId="{3636A5E2-CA62-4CC7-8D98-AD57CE13A8BB}" srcOrd="1" destOrd="0" presId="urn:microsoft.com/office/officeart/2005/8/layout/hierarchy2"/>
    <dgm:cxn modelId="{D1B4551E-F1B6-4482-B44D-ACF13622061A}" type="presOf" srcId="{615819D7-D4DC-4454-9597-1DDF00F91667}" destId="{FFFAA814-16CA-4240-A6D6-786B31EE5B25}" srcOrd="1" destOrd="0" presId="urn:microsoft.com/office/officeart/2005/8/layout/hierarchy2"/>
    <dgm:cxn modelId="{306AC91E-DE87-45AA-87A8-ED0F7F59D673}" type="presOf" srcId="{E222B28F-0AE5-4B79-9CF0-9FE6B7740DF4}" destId="{45B87B65-5534-498B-AD4D-45A12C45CF2A}" srcOrd="0" destOrd="0" presId="urn:microsoft.com/office/officeart/2005/8/layout/hierarchy2"/>
    <dgm:cxn modelId="{1E6FEC1F-6081-4D71-B86E-238F24446F5B}" type="presOf" srcId="{E222B28F-0AE5-4B79-9CF0-9FE6B7740DF4}" destId="{B7D7C7EB-02AF-4869-B6E7-FA4FE1F0DA17}" srcOrd="1" destOrd="0" presId="urn:microsoft.com/office/officeart/2005/8/layout/hierarchy2"/>
    <dgm:cxn modelId="{2CFC9D22-073D-4A71-9B6D-104DA0AC1DEC}" type="presOf" srcId="{D66F9D44-69A1-42FD-A92C-E9DC8E3A0CB9}" destId="{A6B04798-E0EF-4F6B-9A97-82B47C9DDC85}" srcOrd="1" destOrd="0" presId="urn:microsoft.com/office/officeart/2005/8/layout/hierarchy2"/>
    <dgm:cxn modelId="{4938C722-CAA5-4C2B-B34C-0C5DE0B0DF19}" srcId="{F1BC05C3-A09E-4310-A163-A8E815217665}" destId="{B9B816BE-CF38-4C4F-BF1E-B2B6DA27B165}" srcOrd="0" destOrd="0" parTransId="{C731479C-385C-4453-A45F-BADDF17AA2AD}" sibTransId="{4619B722-6A1B-40D7-BC67-DE43AC04D2A5}"/>
    <dgm:cxn modelId="{6EBCEC27-80AD-4A8A-AC65-D6D4922C2B24}" type="presOf" srcId="{3DB09D19-F627-4833-BC23-21C4F447A617}" destId="{F1EF3B75-0355-47A4-A773-779B2A2E07D6}" srcOrd="1" destOrd="0" presId="urn:microsoft.com/office/officeart/2005/8/layout/hierarchy2"/>
    <dgm:cxn modelId="{ADF41228-BD26-4A65-9982-DE6F50996C19}" type="presOf" srcId="{6E45D297-267F-4230-8E01-9E15A5A7CD6E}" destId="{AA662650-4672-4251-A1F3-2D354ABD530A}" srcOrd="0" destOrd="0" presId="urn:microsoft.com/office/officeart/2005/8/layout/hierarchy2"/>
    <dgm:cxn modelId="{67ED2431-8438-42CF-85DF-A3659B4CF59B}" type="presOf" srcId="{5F257036-3DFD-4096-ABED-34B7ABB9DCC2}" destId="{F501FE2C-3476-413C-8DB6-F16774BBD8FB}" srcOrd="1" destOrd="0" presId="urn:microsoft.com/office/officeart/2005/8/layout/hierarchy2"/>
    <dgm:cxn modelId="{FF2F4936-8D96-4C7B-B973-2090B6FF4352}" type="presOf" srcId="{38D75150-7BDC-4930-B1AA-C0F3ADF44447}" destId="{19F0F410-D802-4036-AC3C-D6C9CF8B8DD4}" srcOrd="1" destOrd="0" presId="urn:microsoft.com/office/officeart/2005/8/layout/hierarchy2"/>
    <dgm:cxn modelId="{3AD47536-61B7-4B98-8233-F6E1D07E5246}" type="presOf" srcId="{F9BD105A-1D78-465F-8619-61AAC6D4F060}" destId="{95DDEEFD-5CA2-4C21-AF97-BC5B8B8814D7}" srcOrd="1" destOrd="0" presId="urn:microsoft.com/office/officeart/2005/8/layout/hierarchy2"/>
    <dgm:cxn modelId="{E6469A3B-B7F1-4452-980A-61214249B542}" srcId="{B9D74C60-38A2-47CF-A6A2-F74D4D194FF6}" destId="{6E45D297-267F-4230-8E01-9E15A5A7CD6E}" srcOrd="1" destOrd="0" parTransId="{A3C66670-AFAF-42B0-B1F5-46570C1C778A}" sibTransId="{746C6FC8-5753-4F56-A412-5F7C6FB21682}"/>
    <dgm:cxn modelId="{20652640-CD04-496B-B78E-E83A355A6208}" srcId="{0AE601FF-A97E-4279-AFF0-69E638978F80}" destId="{18E0C42E-0B77-427B-9891-B8AFAE3D96BA}" srcOrd="0" destOrd="0" parTransId="{37C78EA2-9D37-46C3-80AE-2F6AAA707FBE}" sibTransId="{3036E78B-7104-4193-AE7E-1C68471978C7}"/>
    <dgm:cxn modelId="{C64C5F40-3651-4966-AA24-0F308DE147AC}" type="presOf" srcId="{5F257036-3DFD-4096-ABED-34B7ABB9DCC2}" destId="{8099D21E-B5F3-41AA-A6FB-BDCDEE31CB59}" srcOrd="0" destOrd="0" presId="urn:microsoft.com/office/officeart/2005/8/layout/hierarchy2"/>
    <dgm:cxn modelId="{3F7FDA40-6C2E-419C-875C-1A5C0E5BD6E5}" srcId="{021F06D5-93B9-4252-8A3D-972066E1742B}" destId="{65015175-32D2-46AF-8424-E282A3FFA44D}" srcOrd="0" destOrd="0" parTransId="{5F257036-3DFD-4096-ABED-34B7ABB9DCC2}" sibTransId="{5C6EF894-2B4A-47B2-B7B9-A0A03C471229}"/>
    <dgm:cxn modelId="{342FDB5B-42C4-45A4-8428-FE61DE6A40E8}" srcId="{D5F43E20-3ACC-4792-AC97-6314940D319A}" destId="{2DFE276E-72F9-4704-93F9-3EA1D4D27DEB}" srcOrd="0" destOrd="0" parTransId="{D66F9D44-69A1-42FD-A92C-E9DC8E3A0CB9}" sibTransId="{E7742F56-CA03-4C4C-A1AF-A81ED8ABCC9C}"/>
    <dgm:cxn modelId="{AC55065C-2DD9-44BC-A410-F5BAFAD4710C}" type="presOf" srcId="{18E0C42E-0B77-427B-9891-B8AFAE3D96BA}" destId="{48855221-C564-49E0-94BF-4437E10B03FA}" srcOrd="0" destOrd="0" presId="urn:microsoft.com/office/officeart/2005/8/layout/hierarchy2"/>
    <dgm:cxn modelId="{EE63D35E-4620-4C60-AEC3-ECBEEF404CA1}" srcId="{B9D74C60-38A2-47CF-A6A2-F74D4D194FF6}" destId="{84033C6A-7BB4-42CA-B263-809C804B476C}" srcOrd="4" destOrd="0" parTransId="{908717DB-C682-4B9F-A231-9448B7C76764}" sibTransId="{971584BB-1842-4971-B230-EFB865CC6726}"/>
    <dgm:cxn modelId="{EDF5EE60-4AE9-4807-97A6-8898C1757308}" type="presOf" srcId="{65015175-32D2-46AF-8424-E282A3FFA44D}" destId="{93E1E18F-88A7-439B-92F7-65FA61C052D7}" srcOrd="0" destOrd="0" presId="urn:microsoft.com/office/officeart/2005/8/layout/hierarchy2"/>
    <dgm:cxn modelId="{0DB0A363-F92E-469B-BBD4-564BB942E75B}" type="presOf" srcId="{653B0132-94D0-42CB-93BC-920E387072E4}" destId="{C0C365B1-63B2-4DEB-935C-F8025577C8B9}" srcOrd="0" destOrd="0" presId="urn:microsoft.com/office/officeart/2005/8/layout/hierarchy2"/>
    <dgm:cxn modelId="{62AC4E45-C1F9-4AA9-9E9B-7B69F7EAB749}" type="presOf" srcId="{37C2D104-FE53-4EBB-AA59-DDF943F85810}" destId="{CED4A36C-6111-42BE-840D-DB73E35A0B28}" srcOrd="1" destOrd="0" presId="urn:microsoft.com/office/officeart/2005/8/layout/hierarchy2"/>
    <dgm:cxn modelId="{AD23F669-A802-4274-ADF4-56DBBB5D2CD8}" srcId="{2DFE276E-72F9-4704-93F9-3EA1D4D27DEB}" destId="{B9D74C60-38A2-47CF-A6A2-F74D4D194FF6}" srcOrd="0" destOrd="0" parTransId="{9EB571A7-E96D-4C6F-8387-BDAA0038901E}" sibTransId="{B781738C-6CB6-4EDA-B47E-C5D468897AE9}"/>
    <dgm:cxn modelId="{D0866B6A-EA30-4E0F-8091-F154118AEF76}" type="presOf" srcId="{B637664E-3D44-4FAC-917C-614965C0700D}" destId="{265107C0-8E78-4587-90C0-7CB7CA57AC80}" srcOrd="0" destOrd="0" presId="urn:microsoft.com/office/officeart/2005/8/layout/hierarchy2"/>
    <dgm:cxn modelId="{42D2256E-DD94-46B3-B43F-7C32CDB8A0C6}" type="presOf" srcId="{653B0132-94D0-42CB-93BC-920E387072E4}" destId="{F6B15A4C-7AEA-4778-A2AB-84C6DD68E941}" srcOrd="1" destOrd="0" presId="urn:microsoft.com/office/officeart/2005/8/layout/hierarchy2"/>
    <dgm:cxn modelId="{30CFE64E-DD18-44BB-A8DF-28AFB6C3682E}" type="presOf" srcId="{6447F03E-BD01-459F-B9B1-5C99031B94A0}" destId="{52AA25E7-58DA-4917-91CC-190828DE7293}" srcOrd="0" destOrd="0" presId="urn:microsoft.com/office/officeart/2005/8/layout/hierarchy2"/>
    <dgm:cxn modelId="{72A8D56F-839D-4566-9108-E22A2BD9E112}" type="presOf" srcId="{B6E4869A-6CDE-4DD4-82D1-25407E129FFD}" destId="{BBDE81A2-022E-4145-818C-E3FE083681C1}" srcOrd="0" destOrd="0" presId="urn:microsoft.com/office/officeart/2005/8/layout/hierarchy2"/>
    <dgm:cxn modelId="{3FEE9450-D791-4370-9E1F-3A3EF0696AC9}" srcId="{46413723-FFF4-4CF7-A2EA-8B22484E551E}" destId="{39DF545B-3F70-4DFC-A3CD-083EF34A7F6B}" srcOrd="0" destOrd="0" parTransId="{0BF4A7AA-44A9-41C6-9757-4D49D18E753A}" sibTransId="{1D6F89DF-6885-4618-8223-3D8FC11ECB53}"/>
    <dgm:cxn modelId="{3C64BF70-037B-42A9-9E53-9E3DF8F37B75}" type="presOf" srcId="{6447F03E-BD01-459F-B9B1-5C99031B94A0}" destId="{0B28B4B7-F843-4033-ADC4-6007CA822DDD}" srcOrd="1" destOrd="0" presId="urn:microsoft.com/office/officeart/2005/8/layout/hierarchy2"/>
    <dgm:cxn modelId="{2C321954-4B77-48A5-A7F9-39C83538AD80}" srcId="{6E45D297-267F-4230-8E01-9E15A5A7CD6E}" destId="{46413723-FFF4-4CF7-A2EA-8B22484E551E}" srcOrd="1" destOrd="0" parTransId="{3DB09D19-F627-4833-BC23-21C4F447A617}" sibTransId="{0C32C197-AB09-4889-9F11-A62E8AFE6BD5}"/>
    <dgm:cxn modelId="{52181255-295B-4ECA-AE09-5C6DA6D72BCE}" type="presOf" srcId="{F1BC05C3-A09E-4310-A163-A8E815217665}" destId="{C58D018A-D3DC-4B3F-A2A3-20A5CD482883}" srcOrd="0" destOrd="0" presId="urn:microsoft.com/office/officeart/2005/8/layout/hierarchy2"/>
    <dgm:cxn modelId="{84C73C75-023B-473B-B7FC-B351A6C261A5}" type="presOf" srcId="{F9BD105A-1D78-465F-8619-61AAC6D4F060}" destId="{53025480-B110-4CC8-99A6-E15366103C32}" srcOrd="0" destOrd="0" presId="urn:microsoft.com/office/officeart/2005/8/layout/hierarchy2"/>
    <dgm:cxn modelId="{E6A9A676-3E14-4830-B590-845796520474}" type="presOf" srcId="{9EB571A7-E96D-4C6F-8387-BDAA0038901E}" destId="{DB5BC9E5-BF4B-4A79-8F0D-7C285BF10354}" srcOrd="1" destOrd="0" presId="urn:microsoft.com/office/officeart/2005/8/layout/hierarchy2"/>
    <dgm:cxn modelId="{FF1EEA77-2E75-4C34-8E2A-66654B881905}" srcId="{B9D74C60-38A2-47CF-A6A2-F74D4D194FF6}" destId="{B637664E-3D44-4FAC-917C-614965C0700D}" srcOrd="0" destOrd="0" parTransId="{320D6821-3194-4979-B2E3-1D071B0B3FD0}" sibTransId="{4B26E593-C09B-4404-8BCF-BAE5816F8532}"/>
    <dgm:cxn modelId="{B3CF587E-CF96-405E-857E-4A7C937BB23F}" type="presOf" srcId="{021F06D5-93B9-4252-8A3D-972066E1742B}" destId="{150B6954-CCAB-42E3-9C24-8EF0849BE2A9}" srcOrd="0" destOrd="0" presId="urn:microsoft.com/office/officeart/2005/8/layout/hierarchy2"/>
    <dgm:cxn modelId="{F17BC785-506F-4570-92BD-BDF2EFE32BC1}" type="presOf" srcId="{908717DB-C682-4B9F-A231-9448B7C76764}" destId="{06E8D10B-08D1-4F9D-9E9D-AE8FC75D70C0}" srcOrd="0" destOrd="0" presId="urn:microsoft.com/office/officeart/2005/8/layout/hierarchy2"/>
    <dgm:cxn modelId="{9EEEE388-12A5-4D49-8B07-0BAC89744CCD}" type="presOf" srcId="{2B181D25-76A8-4586-A934-C87A8879ABCD}" destId="{A83CC19D-E843-442B-82DB-2180B67DD712}" srcOrd="1" destOrd="0" presId="urn:microsoft.com/office/officeart/2005/8/layout/hierarchy2"/>
    <dgm:cxn modelId="{ECBDA48A-CCC6-4D03-A5B2-D92AAC451A2E}" type="presOf" srcId="{320D6821-3194-4979-B2E3-1D071B0B3FD0}" destId="{80B2D263-BE39-4B27-8D2B-53FA74B089CF}" srcOrd="1" destOrd="0" presId="urn:microsoft.com/office/officeart/2005/8/layout/hierarchy2"/>
    <dgm:cxn modelId="{B937E88B-7BCE-4D7E-A705-E2AED2A1EFFD}" type="presOf" srcId="{37C78EA2-9D37-46C3-80AE-2F6AAA707FBE}" destId="{C40E9D07-0E6C-454F-8010-721CD6DE4ECD}" srcOrd="0" destOrd="0" presId="urn:microsoft.com/office/officeart/2005/8/layout/hierarchy2"/>
    <dgm:cxn modelId="{31C3DF8E-F7E6-4A78-90FF-F7BE9DD8BC9E}" type="presOf" srcId="{E468A036-9EC1-4FD4-876A-A7D00DC8B360}" destId="{854CB4C0-76BC-44D5-AB8F-C95FC1B98639}" srcOrd="0" destOrd="0" presId="urn:microsoft.com/office/officeart/2005/8/layout/hierarchy2"/>
    <dgm:cxn modelId="{2F903B8F-22DB-4966-850C-C5AB38B3D0A8}" type="presOf" srcId="{37C78EA2-9D37-46C3-80AE-2F6AAA707FBE}" destId="{0D8400B4-A7E4-4384-AD77-E7487CA61629}" srcOrd="1" destOrd="0" presId="urn:microsoft.com/office/officeart/2005/8/layout/hierarchy2"/>
    <dgm:cxn modelId="{9024958F-E901-42FB-9119-5036874911AE}" type="presOf" srcId="{B7708F09-33ED-4D08-B567-1F23D69D2C71}" destId="{10F25C50-B6F5-498F-80EC-DB1B2F859BD2}" srcOrd="0" destOrd="0" presId="urn:microsoft.com/office/officeart/2005/8/layout/hierarchy2"/>
    <dgm:cxn modelId="{BF66988F-2709-4B02-81B9-C234BBA3EA74}" type="presOf" srcId="{5E37EF54-6700-4F17-B5B0-AAFE88148CCC}" destId="{382EBA77-7C25-4C5F-8E16-A797259A1BDB}" srcOrd="1" destOrd="0" presId="urn:microsoft.com/office/officeart/2005/8/layout/hierarchy2"/>
    <dgm:cxn modelId="{4C7E9396-0AC2-4436-8058-CBF138CEAF97}" type="presOf" srcId="{C731479C-385C-4453-A45F-BADDF17AA2AD}" destId="{805B7017-60DD-48E9-8D76-0FB48CDB8A21}" srcOrd="0" destOrd="0" presId="urn:microsoft.com/office/officeart/2005/8/layout/hierarchy2"/>
    <dgm:cxn modelId="{0C97BD96-AE74-4250-8374-79AC00DBA3EB}" type="presOf" srcId="{16CBA9D6-5350-4102-8577-637623CD1401}" destId="{F00A23C9-FB35-4697-A9E4-4CAE6092D2F6}" srcOrd="1" destOrd="0" presId="urn:microsoft.com/office/officeart/2005/8/layout/hierarchy2"/>
    <dgm:cxn modelId="{27744A97-A59F-4CC6-B12A-158636E47082}" type="presOf" srcId="{84033C6A-7BB4-42CA-B263-809C804B476C}" destId="{64E01FC9-3FDC-4926-81F7-77E7D1EBF84C}" srcOrd="0" destOrd="0" presId="urn:microsoft.com/office/officeart/2005/8/layout/hierarchy2"/>
    <dgm:cxn modelId="{F8357F9D-3BCD-40E5-8429-845F63FA3275}" type="presOf" srcId="{2B181D25-76A8-4586-A934-C87A8879ABCD}" destId="{AE0B94E7-2FCA-4017-B2D5-77377086DF15}" srcOrd="0" destOrd="0" presId="urn:microsoft.com/office/officeart/2005/8/layout/hierarchy2"/>
    <dgm:cxn modelId="{52EAAC9D-BB8C-43E9-ACE5-10FCC513E898}" srcId="{84033C6A-7BB4-42CA-B263-809C804B476C}" destId="{335E7476-EE0A-4E19-B4C4-AADE15A3F808}" srcOrd="0" destOrd="0" parTransId="{653B0132-94D0-42CB-93BC-920E387072E4}" sibTransId="{8C4D2347-5F16-4963-9E5D-B16952E21084}"/>
    <dgm:cxn modelId="{55800AA0-F547-4E0A-92C9-B0E34F0584BD}" type="presOf" srcId="{A3C66670-AFAF-42B0-B1F5-46570C1C778A}" destId="{1AE1B9A7-69CC-4035-A241-27BD6CE5DF2F}" srcOrd="1" destOrd="0" presId="urn:microsoft.com/office/officeart/2005/8/layout/hierarchy2"/>
    <dgm:cxn modelId="{8ACD53A3-73E6-4DFF-9335-C81339DAB818}" type="presOf" srcId="{7C1982BC-2EDB-48B1-BD17-37B5388CB4C9}" destId="{48609F8F-E90F-406D-B8B1-39F61628087E}" srcOrd="0" destOrd="0" presId="urn:microsoft.com/office/officeart/2005/8/layout/hierarchy2"/>
    <dgm:cxn modelId="{927108A4-1374-43BA-BF98-4312868AB8DB}" type="presOf" srcId="{0AE601FF-A97E-4279-AFF0-69E638978F80}" destId="{CBA36208-58AA-4106-8998-F89F51970072}" srcOrd="0" destOrd="0" presId="urn:microsoft.com/office/officeart/2005/8/layout/hierarchy2"/>
    <dgm:cxn modelId="{D9DB42A7-BEDD-4C7D-9F03-101125858507}" srcId="{2B83CB23-22AF-47C3-AE9A-608063389C05}" destId="{9FFF9290-9E51-416B-A5F4-3E16B251D784}" srcOrd="0" destOrd="0" parTransId="{E468A036-9EC1-4FD4-876A-A7D00DC8B360}" sibTransId="{6837F6E0-792F-4FE8-9483-715973A570B8}"/>
    <dgm:cxn modelId="{1F9D2AA8-FB9F-4979-9AA8-41B38BC625F3}" type="presOf" srcId="{3DB09D19-F627-4833-BC23-21C4F447A617}" destId="{8F1308C5-5D88-44F5-8F7D-5A134006F66E}" srcOrd="0" destOrd="0" presId="urn:microsoft.com/office/officeart/2005/8/layout/hierarchy2"/>
    <dgm:cxn modelId="{2FEC9EA8-88CE-43AB-9ABC-540309EE19A6}" type="presOf" srcId="{0BF4A7AA-44A9-41C6-9757-4D49D18E753A}" destId="{104E3DA3-ED25-4821-9910-818E01432F85}" srcOrd="0" destOrd="0" presId="urn:microsoft.com/office/officeart/2005/8/layout/hierarchy2"/>
    <dgm:cxn modelId="{DF244AA9-0A1E-4B8E-8CC2-C12B4033E3FD}" type="presOf" srcId="{46413723-FFF4-4CF7-A2EA-8B22484E551E}" destId="{EFE2D73E-1931-451D-8042-BBC8306B3330}" srcOrd="0" destOrd="0" presId="urn:microsoft.com/office/officeart/2005/8/layout/hierarchy2"/>
    <dgm:cxn modelId="{D1140AAA-1945-4C15-ABC8-6B77F05BC646}" srcId="{EA859B8F-5B9A-4384-A468-72955B1F7C2C}" destId="{B7708F09-33ED-4D08-B567-1F23D69D2C71}" srcOrd="1" destOrd="0" parTransId="{38D75150-7BDC-4930-B1AA-C0F3ADF44447}" sibTransId="{B1050AF3-589A-49DD-A258-884D10600B29}"/>
    <dgm:cxn modelId="{A8DA15AA-1B3A-4330-B689-031625133A0D}" type="presOf" srcId="{0BF4A7AA-44A9-41C6-9757-4D49D18E753A}" destId="{5B0F154A-03D4-4B8A-B8AC-A12D1ED3693C}" srcOrd="1" destOrd="0" presId="urn:microsoft.com/office/officeart/2005/8/layout/hierarchy2"/>
    <dgm:cxn modelId="{B5EC0CAB-39F2-44D7-9CF8-FE54A2919754}" srcId="{B6E4869A-6CDE-4DD4-82D1-25407E129FFD}" destId="{7C1982BC-2EDB-48B1-BD17-37B5388CB4C9}" srcOrd="0" destOrd="0" parTransId="{E222B28F-0AE5-4B79-9CF0-9FE6B7740DF4}" sibTransId="{F208F01B-FD1E-4220-B216-0F5858A019C1}"/>
    <dgm:cxn modelId="{E1A466AB-798F-4C48-AF15-32EDB04EB81E}" srcId="{EA859B8F-5B9A-4384-A468-72955B1F7C2C}" destId="{021F06D5-93B9-4252-8A3D-972066E1742B}" srcOrd="2" destOrd="0" parTransId="{615819D7-D4DC-4454-9597-1DDF00F91667}" sibTransId="{C55229E3-469F-4E24-9D60-09F853CCBBA2}"/>
    <dgm:cxn modelId="{2CA8DFAD-4675-424A-9E41-F2EFA6D0C7D7}" type="presOf" srcId="{39DF545B-3F70-4DFC-A3CD-083EF34A7F6B}" destId="{ACA5357E-8A71-4202-B301-DB78E4F404AA}" srcOrd="0" destOrd="0" presId="urn:microsoft.com/office/officeart/2005/8/layout/hierarchy2"/>
    <dgm:cxn modelId="{161857B1-25E1-4041-AD35-D2949866249E}" srcId="{B637664E-3D44-4FAC-917C-614965C0700D}" destId="{51A3F066-B669-435F-BE5D-B687D1F21885}" srcOrd="0" destOrd="0" parTransId="{16CBA9D6-5350-4102-8577-637623CD1401}" sibTransId="{E9AB0C7D-3730-49C9-A58D-806631631083}"/>
    <dgm:cxn modelId="{5DCCEEB4-271E-4960-8F62-ED423C2C5493}" type="presOf" srcId="{615819D7-D4DC-4454-9597-1DDF00F91667}" destId="{F3D1B848-1E45-4368-8AC1-D8E7F44427BD}" srcOrd="0" destOrd="0" presId="urn:microsoft.com/office/officeart/2005/8/layout/hierarchy2"/>
    <dgm:cxn modelId="{7DBF91BC-8B14-4A7D-A518-CB7501D64071}" type="presOf" srcId="{D5F43E20-3ACC-4792-AC97-6314940D319A}" destId="{E4402E43-058C-4D50-BED4-1614BBB18C0D}" srcOrd="0" destOrd="0" presId="urn:microsoft.com/office/officeart/2005/8/layout/hierarchy2"/>
    <dgm:cxn modelId="{0A6063BD-6039-49C9-8891-95EC60D3A691}" type="presOf" srcId="{9EB571A7-E96D-4C6F-8387-BDAA0038901E}" destId="{6462D7AE-052A-4ADC-98CC-519C4BF27122}" srcOrd="0" destOrd="0" presId="urn:microsoft.com/office/officeart/2005/8/layout/hierarchy2"/>
    <dgm:cxn modelId="{84E91EC1-56D8-4CA4-9412-A7746595A33E}" type="presOf" srcId="{51A3F066-B669-435F-BE5D-B687D1F21885}" destId="{3EB53287-66F2-4DBA-9017-50B6759DC379}" srcOrd="0" destOrd="0" presId="urn:microsoft.com/office/officeart/2005/8/layout/hierarchy2"/>
    <dgm:cxn modelId="{C805D3C5-E032-48EB-9B26-1E7B7A3E8D12}" srcId="{42C17CA3-FDD3-4517-A710-AFCE5D9E7505}" destId="{D5F43E20-3ACC-4792-AC97-6314940D319A}" srcOrd="0" destOrd="0" parTransId="{ACBB073C-D374-4451-AA23-5C517A032F6B}" sibTransId="{3D372D44-ED6E-43BA-ACB7-EA3F094680E8}"/>
    <dgm:cxn modelId="{E36A7DC9-4F25-46AC-A981-33D34984F5CF}" type="presOf" srcId="{9FFF9290-9E51-416B-A5F4-3E16B251D784}" destId="{6539ACF0-0CC4-48D6-AA62-8AA3783709DA}" srcOrd="0" destOrd="0" presId="urn:microsoft.com/office/officeart/2005/8/layout/hierarchy2"/>
    <dgm:cxn modelId="{6B4984CB-9910-4B0F-883D-77EAEF0AE77F}" type="presOf" srcId="{2B83CB23-22AF-47C3-AE9A-608063389C05}" destId="{A6988C20-9CCD-4019-83B4-C59524B7FDB4}" srcOrd="0" destOrd="0" presId="urn:microsoft.com/office/officeart/2005/8/layout/hierarchy2"/>
    <dgm:cxn modelId="{88EBA5D2-CAC3-4174-B3AB-DF4CFA02FED9}" type="presOf" srcId="{B9B816BE-CF38-4C4F-BF1E-B2B6DA27B165}" destId="{527AFB35-B903-459A-A457-F9D5E4BC0FF1}" srcOrd="0" destOrd="0" presId="urn:microsoft.com/office/officeart/2005/8/layout/hierarchy2"/>
    <dgm:cxn modelId="{F1620AD5-F7D1-4605-8A46-00245AFEA479}" type="presOf" srcId="{A3C66670-AFAF-42B0-B1F5-46570C1C778A}" destId="{D540B8D1-2E90-434D-A556-F958C7E273FD}" srcOrd="0" destOrd="0" presId="urn:microsoft.com/office/officeart/2005/8/layout/hierarchy2"/>
    <dgm:cxn modelId="{C5FE2DD7-60A5-4A9D-BECB-AE13609D0E15}" type="presOf" srcId="{CD44BB90-AB93-4ED6-B524-9456B72C2CE5}" destId="{E4578045-C118-4251-B3EB-64182318203B}" srcOrd="1" destOrd="0" presId="urn:microsoft.com/office/officeart/2005/8/layout/hierarchy2"/>
    <dgm:cxn modelId="{0C3742D7-FAA9-40E8-AC9A-49271705F5FC}" type="presOf" srcId="{890FB919-4204-400A-AFAD-CA2D1426AF32}" destId="{9CF0CDCE-8DF0-4E33-9756-0DB1744A80D9}" srcOrd="0" destOrd="0" presId="urn:microsoft.com/office/officeart/2005/8/layout/hierarchy2"/>
    <dgm:cxn modelId="{F1ECF5D7-4B11-4822-AF7E-A1376DB4FD1D}" type="presOf" srcId="{16CBA9D6-5350-4102-8577-637623CD1401}" destId="{24398AB6-71A2-4697-AC25-1FB6756B3D24}" srcOrd="0" destOrd="0" presId="urn:microsoft.com/office/officeart/2005/8/layout/hierarchy2"/>
    <dgm:cxn modelId="{EC1C77DA-4840-4C5E-A68A-B25817D085B7}" srcId="{B9D74C60-38A2-47CF-A6A2-F74D4D194FF6}" destId="{0AE601FF-A97E-4279-AFF0-69E638978F80}" srcOrd="5" destOrd="0" parTransId="{2B181D25-76A8-4586-A934-C87A8879ABCD}" sibTransId="{FF5FBD3F-5626-4DD6-ACD7-63BF8FFEB112}"/>
    <dgm:cxn modelId="{43520DE2-2CE7-4AD5-A1F8-A434DF1A5D60}" srcId="{6E45D297-267F-4230-8E01-9E15A5A7CD6E}" destId="{2B83CB23-22AF-47C3-AE9A-608063389C05}" srcOrd="0" destOrd="0" parTransId="{CD44BB90-AB93-4ED6-B524-9456B72C2CE5}" sibTransId="{69F0401C-EEFC-4762-BBD4-958877FE2563}"/>
    <dgm:cxn modelId="{FB1AECE4-1222-4D0B-874C-DCCC753DD19C}" type="presOf" srcId="{EA859B8F-5B9A-4384-A468-72955B1F7C2C}" destId="{3426F0F3-B299-47A7-8F01-2FC72568B285}" srcOrd="0" destOrd="0" presId="urn:microsoft.com/office/officeart/2005/8/layout/hierarchy2"/>
    <dgm:cxn modelId="{A4BE34E7-4BD7-44A4-AE84-4A92CF7BC570}" type="presOf" srcId="{37C2D104-FE53-4EBB-AA59-DDF943F85810}" destId="{98F02B0A-AD6D-40A6-8EF8-C06D68956A41}" srcOrd="0" destOrd="0" presId="urn:microsoft.com/office/officeart/2005/8/layout/hierarchy2"/>
    <dgm:cxn modelId="{42164CE7-A101-40BD-A0DB-389D0A665CAD}" type="presOf" srcId="{42C17CA3-FDD3-4517-A710-AFCE5D9E7505}" destId="{0F11EF40-105D-4231-AF55-3226A13EA9AA}" srcOrd="0" destOrd="0" presId="urn:microsoft.com/office/officeart/2005/8/layout/hierarchy2"/>
    <dgm:cxn modelId="{20CE41ED-B8E3-4936-AC6A-F4309B657DC5}" type="presOf" srcId="{908717DB-C682-4B9F-A231-9448B7C76764}" destId="{0D830C8C-4A83-419A-A66C-75B00792EBC7}" srcOrd="1" destOrd="0" presId="urn:microsoft.com/office/officeart/2005/8/layout/hierarchy2"/>
    <dgm:cxn modelId="{E86756ED-3698-402E-8B31-F7850F00042B}" srcId="{EA859B8F-5B9A-4384-A468-72955B1F7C2C}" destId="{F1BC05C3-A09E-4310-A163-A8E815217665}" srcOrd="0" destOrd="0" parTransId="{F9BD105A-1D78-465F-8619-61AAC6D4F060}" sibTransId="{004C5D94-53F5-4795-B642-EEDA8BABB9D1}"/>
    <dgm:cxn modelId="{E217BDF1-7F75-467C-9647-922329A914D8}" type="presOf" srcId="{C731479C-385C-4453-A45F-BADDF17AA2AD}" destId="{A1FF70CF-6321-474C-A3AF-26420113511E}" srcOrd="1" destOrd="0" presId="urn:microsoft.com/office/officeart/2005/8/layout/hierarchy2"/>
    <dgm:cxn modelId="{5B5260F4-73B1-4578-85C6-96138BB4F3A2}" type="presOf" srcId="{D66F9D44-69A1-42FD-A92C-E9DC8E3A0CB9}" destId="{35E5E71E-D832-42D0-9AB3-0BCA662CABAF}" srcOrd="0" destOrd="0" presId="urn:microsoft.com/office/officeart/2005/8/layout/hierarchy2"/>
    <dgm:cxn modelId="{2902DCF7-79D3-4167-AC30-5DC487AC8BF1}" type="presOf" srcId="{38D75150-7BDC-4930-B1AA-C0F3ADF44447}" destId="{32775B36-314A-418F-A79B-A6FC4C567FF3}" srcOrd="0" destOrd="0" presId="urn:microsoft.com/office/officeart/2005/8/layout/hierarchy2"/>
    <dgm:cxn modelId="{4DA6E4F9-AFD7-4AF7-9B00-A06D258AB107}" type="presOf" srcId="{B9D74C60-38A2-47CF-A6A2-F74D4D194FF6}" destId="{F1BF443F-F5DE-4B91-B94E-FDF2EF5B4E41}" srcOrd="0" destOrd="0" presId="urn:microsoft.com/office/officeart/2005/8/layout/hierarchy2"/>
    <dgm:cxn modelId="{8C5D0CFA-8D46-4B14-AF31-E0AEB96F79AA}" type="presOf" srcId="{5E37EF54-6700-4F17-B5B0-AAFE88148CCC}" destId="{F3EE95F1-1F96-4ADF-A612-524EC5A5BE3F}" srcOrd="0" destOrd="0" presId="urn:microsoft.com/office/officeart/2005/8/layout/hierarchy2"/>
    <dgm:cxn modelId="{FC633763-9160-4421-8179-C154728ABCFC}" type="presParOf" srcId="{0F11EF40-105D-4231-AF55-3226A13EA9AA}" destId="{631C1A8B-D586-49AE-96E8-1502EC87A7F4}" srcOrd="0" destOrd="0" presId="urn:microsoft.com/office/officeart/2005/8/layout/hierarchy2"/>
    <dgm:cxn modelId="{BFE35EB4-9DB7-4721-9DB3-33CEC85AE497}" type="presParOf" srcId="{631C1A8B-D586-49AE-96E8-1502EC87A7F4}" destId="{E4402E43-058C-4D50-BED4-1614BBB18C0D}" srcOrd="0" destOrd="0" presId="urn:microsoft.com/office/officeart/2005/8/layout/hierarchy2"/>
    <dgm:cxn modelId="{EA41CB42-2626-4D7B-AC26-4E33D934A14B}" type="presParOf" srcId="{631C1A8B-D586-49AE-96E8-1502EC87A7F4}" destId="{7D3A8444-1A1C-44C0-90DC-31BF15E7C346}" srcOrd="1" destOrd="0" presId="urn:microsoft.com/office/officeart/2005/8/layout/hierarchy2"/>
    <dgm:cxn modelId="{B47BB75B-1E60-4DB5-A575-AFB625C4243F}" type="presParOf" srcId="{7D3A8444-1A1C-44C0-90DC-31BF15E7C346}" destId="{35E5E71E-D832-42D0-9AB3-0BCA662CABAF}" srcOrd="0" destOrd="0" presId="urn:microsoft.com/office/officeart/2005/8/layout/hierarchy2"/>
    <dgm:cxn modelId="{C5058FB7-20C5-431F-8860-8AD085328EA3}" type="presParOf" srcId="{35E5E71E-D832-42D0-9AB3-0BCA662CABAF}" destId="{A6B04798-E0EF-4F6B-9A97-82B47C9DDC85}" srcOrd="0" destOrd="0" presId="urn:microsoft.com/office/officeart/2005/8/layout/hierarchy2"/>
    <dgm:cxn modelId="{ACB05593-B785-4141-9C3C-AEE0D338727B}" type="presParOf" srcId="{7D3A8444-1A1C-44C0-90DC-31BF15E7C346}" destId="{CC391224-B155-4BFA-BDC8-C6AC57ECA634}" srcOrd="1" destOrd="0" presId="urn:microsoft.com/office/officeart/2005/8/layout/hierarchy2"/>
    <dgm:cxn modelId="{772A1EF8-7E3C-4E77-BF65-434141A0CD12}" type="presParOf" srcId="{CC391224-B155-4BFA-BDC8-C6AC57ECA634}" destId="{C3322C81-CA50-4F67-8BF1-6D4F72BAB3BB}" srcOrd="0" destOrd="0" presId="urn:microsoft.com/office/officeart/2005/8/layout/hierarchy2"/>
    <dgm:cxn modelId="{A4372666-934F-42DF-ABC9-1988E86FC88D}" type="presParOf" srcId="{CC391224-B155-4BFA-BDC8-C6AC57ECA634}" destId="{B9B1C06D-8918-439D-BF30-E5801E98BD26}" srcOrd="1" destOrd="0" presId="urn:microsoft.com/office/officeart/2005/8/layout/hierarchy2"/>
    <dgm:cxn modelId="{363A2AAC-C588-46A2-8B07-9A345FBB81BA}" type="presParOf" srcId="{B9B1C06D-8918-439D-BF30-E5801E98BD26}" destId="{6462D7AE-052A-4ADC-98CC-519C4BF27122}" srcOrd="0" destOrd="0" presId="urn:microsoft.com/office/officeart/2005/8/layout/hierarchy2"/>
    <dgm:cxn modelId="{944AE8A0-5223-48BD-9452-C25C93DC02F9}" type="presParOf" srcId="{6462D7AE-052A-4ADC-98CC-519C4BF27122}" destId="{DB5BC9E5-BF4B-4A79-8F0D-7C285BF10354}" srcOrd="0" destOrd="0" presId="urn:microsoft.com/office/officeart/2005/8/layout/hierarchy2"/>
    <dgm:cxn modelId="{2856E734-B4DD-4E39-B9F5-F2F94E0BD7F0}" type="presParOf" srcId="{B9B1C06D-8918-439D-BF30-E5801E98BD26}" destId="{46913491-5DEC-4021-9127-39E52C81F600}" srcOrd="1" destOrd="0" presId="urn:microsoft.com/office/officeart/2005/8/layout/hierarchy2"/>
    <dgm:cxn modelId="{58ECBB97-52FC-4110-A9BF-C290259FFB1D}" type="presParOf" srcId="{46913491-5DEC-4021-9127-39E52C81F600}" destId="{F1BF443F-F5DE-4B91-B94E-FDF2EF5B4E41}" srcOrd="0" destOrd="0" presId="urn:microsoft.com/office/officeart/2005/8/layout/hierarchy2"/>
    <dgm:cxn modelId="{3D03344E-BCE3-42D8-BA3D-4F79D8B20AC8}" type="presParOf" srcId="{46913491-5DEC-4021-9127-39E52C81F600}" destId="{41957541-BF12-4AAC-8628-305B5B1E203D}" srcOrd="1" destOrd="0" presId="urn:microsoft.com/office/officeart/2005/8/layout/hierarchy2"/>
    <dgm:cxn modelId="{FDA94534-2305-4820-BCCD-3171E1D20B1B}" type="presParOf" srcId="{41957541-BF12-4AAC-8628-305B5B1E203D}" destId="{C15852E6-6068-4611-99F9-E891F1311174}" srcOrd="0" destOrd="0" presId="urn:microsoft.com/office/officeart/2005/8/layout/hierarchy2"/>
    <dgm:cxn modelId="{9C2FA568-8713-4ECA-9329-370360A89347}" type="presParOf" srcId="{C15852E6-6068-4611-99F9-E891F1311174}" destId="{80B2D263-BE39-4B27-8D2B-53FA74B089CF}" srcOrd="0" destOrd="0" presId="urn:microsoft.com/office/officeart/2005/8/layout/hierarchy2"/>
    <dgm:cxn modelId="{D1999B85-56E2-4CED-8A4B-1E13A4D24AEC}" type="presParOf" srcId="{41957541-BF12-4AAC-8628-305B5B1E203D}" destId="{5D5FD21D-361D-4886-920F-E1FE61C79222}" srcOrd="1" destOrd="0" presId="urn:microsoft.com/office/officeart/2005/8/layout/hierarchy2"/>
    <dgm:cxn modelId="{B54B4AD2-0805-4C36-A67F-8271F5CE2F8E}" type="presParOf" srcId="{5D5FD21D-361D-4886-920F-E1FE61C79222}" destId="{265107C0-8E78-4587-90C0-7CB7CA57AC80}" srcOrd="0" destOrd="0" presId="urn:microsoft.com/office/officeart/2005/8/layout/hierarchy2"/>
    <dgm:cxn modelId="{108FFC6F-BF62-449B-A53C-379EB4664239}" type="presParOf" srcId="{5D5FD21D-361D-4886-920F-E1FE61C79222}" destId="{E649B6A9-CB2F-4EC0-A86F-872A572EC8C7}" srcOrd="1" destOrd="0" presId="urn:microsoft.com/office/officeart/2005/8/layout/hierarchy2"/>
    <dgm:cxn modelId="{CDEAB635-DB47-4BE7-A57E-FEC79A4BE10A}" type="presParOf" srcId="{E649B6A9-CB2F-4EC0-A86F-872A572EC8C7}" destId="{24398AB6-71A2-4697-AC25-1FB6756B3D24}" srcOrd="0" destOrd="0" presId="urn:microsoft.com/office/officeart/2005/8/layout/hierarchy2"/>
    <dgm:cxn modelId="{6755B7F2-3E01-48DD-AD8E-5F03492759BD}" type="presParOf" srcId="{24398AB6-71A2-4697-AC25-1FB6756B3D24}" destId="{F00A23C9-FB35-4697-A9E4-4CAE6092D2F6}" srcOrd="0" destOrd="0" presId="urn:microsoft.com/office/officeart/2005/8/layout/hierarchy2"/>
    <dgm:cxn modelId="{71F1FCE8-3BEF-4447-A70C-8CDF9C1EEB78}" type="presParOf" srcId="{E649B6A9-CB2F-4EC0-A86F-872A572EC8C7}" destId="{429C549C-5E27-43A1-BE19-C091655E6A52}" srcOrd="1" destOrd="0" presId="urn:microsoft.com/office/officeart/2005/8/layout/hierarchy2"/>
    <dgm:cxn modelId="{DD42A63B-072D-458F-912C-955A63A8B0F1}" type="presParOf" srcId="{429C549C-5E27-43A1-BE19-C091655E6A52}" destId="{3EB53287-66F2-4DBA-9017-50B6759DC379}" srcOrd="0" destOrd="0" presId="urn:microsoft.com/office/officeart/2005/8/layout/hierarchy2"/>
    <dgm:cxn modelId="{6E9113F3-C5A1-493C-BD05-E9C2502EC20D}" type="presParOf" srcId="{429C549C-5E27-43A1-BE19-C091655E6A52}" destId="{079AD618-0967-4030-A4F1-8F577A68C99C}" srcOrd="1" destOrd="0" presId="urn:microsoft.com/office/officeart/2005/8/layout/hierarchy2"/>
    <dgm:cxn modelId="{CAAB35A6-B960-43C7-AF3F-ED8EBBD8CF59}" type="presParOf" srcId="{41957541-BF12-4AAC-8628-305B5B1E203D}" destId="{D540B8D1-2E90-434D-A556-F958C7E273FD}" srcOrd="2" destOrd="0" presId="urn:microsoft.com/office/officeart/2005/8/layout/hierarchy2"/>
    <dgm:cxn modelId="{0E93B8B7-83F5-4B61-AE33-84559ED55010}" type="presParOf" srcId="{D540B8D1-2E90-434D-A556-F958C7E273FD}" destId="{1AE1B9A7-69CC-4035-A241-27BD6CE5DF2F}" srcOrd="0" destOrd="0" presId="urn:microsoft.com/office/officeart/2005/8/layout/hierarchy2"/>
    <dgm:cxn modelId="{2996252B-FB3F-43F1-89CB-17B2A47EC172}" type="presParOf" srcId="{41957541-BF12-4AAC-8628-305B5B1E203D}" destId="{9623CD36-3D89-41D2-BD19-02E78C5C3AB9}" srcOrd="3" destOrd="0" presId="urn:microsoft.com/office/officeart/2005/8/layout/hierarchy2"/>
    <dgm:cxn modelId="{33BA3CC3-2AC3-4CB3-9BD7-F1F34E8BC530}" type="presParOf" srcId="{9623CD36-3D89-41D2-BD19-02E78C5C3AB9}" destId="{AA662650-4672-4251-A1F3-2D354ABD530A}" srcOrd="0" destOrd="0" presId="urn:microsoft.com/office/officeart/2005/8/layout/hierarchy2"/>
    <dgm:cxn modelId="{BADE6047-5925-4FBA-B867-7428723BFB69}" type="presParOf" srcId="{9623CD36-3D89-41D2-BD19-02E78C5C3AB9}" destId="{4D37206E-F4D8-4E2C-9864-34E4B9A1A81E}" srcOrd="1" destOrd="0" presId="urn:microsoft.com/office/officeart/2005/8/layout/hierarchy2"/>
    <dgm:cxn modelId="{62B87045-8308-4CC7-8C05-06EECC3425C6}" type="presParOf" srcId="{4D37206E-F4D8-4E2C-9864-34E4B9A1A81E}" destId="{0769225D-284E-46CA-B068-70C0DD610D7A}" srcOrd="0" destOrd="0" presId="urn:microsoft.com/office/officeart/2005/8/layout/hierarchy2"/>
    <dgm:cxn modelId="{0E5BB12E-B401-48AE-86EE-017CBA44A2AB}" type="presParOf" srcId="{0769225D-284E-46CA-B068-70C0DD610D7A}" destId="{E4578045-C118-4251-B3EB-64182318203B}" srcOrd="0" destOrd="0" presId="urn:microsoft.com/office/officeart/2005/8/layout/hierarchy2"/>
    <dgm:cxn modelId="{C1F12AD8-6C8A-4E77-9181-DAD2AF140F52}" type="presParOf" srcId="{4D37206E-F4D8-4E2C-9864-34E4B9A1A81E}" destId="{63EEBD17-4421-45E5-BF0B-1796CA3581AB}" srcOrd="1" destOrd="0" presId="urn:microsoft.com/office/officeart/2005/8/layout/hierarchy2"/>
    <dgm:cxn modelId="{A0D177BA-5A4B-4E4B-A4CF-FB00DCF4C579}" type="presParOf" srcId="{63EEBD17-4421-45E5-BF0B-1796CA3581AB}" destId="{A6988C20-9CCD-4019-83B4-C59524B7FDB4}" srcOrd="0" destOrd="0" presId="urn:microsoft.com/office/officeart/2005/8/layout/hierarchy2"/>
    <dgm:cxn modelId="{A2EE69F7-2A13-4D5E-9046-A7DA7E5AB1EB}" type="presParOf" srcId="{63EEBD17-4421-45E5-BF0B-1796CA3581AB}" destId="{5C25AF7D-D547-4129-9469-C678885A2CE7}" srcOrd="1" destOrd="0" presId="urn:microsoft.com/office/officeart/2005/8/layout/hierarchy2"/>
    <dgm:cxn modelId="{28E93D9A-B770-4175-B72F-D1750A4FC1DC}" type="presParOf" srcId="{5C25AF7D-D547-4129-9469-C678885A2CE7}" destId="{854CB4C0-76BC-44D5-AB8F-C95FC1B98639}" srcOrd="0" destOrd="0" presId="urn:microsoft.com/office/officeart/2005/8/layout/hierarchy2"/>
    <dgm:cxn modelId="{FB78A3AB-17E6-45B5-8112-EB870F7B636D}" type="presParOf" srcId="{854CB4C0-76BC-44D5-AB8F-C95FC1B98639}" destId="{3636A5E2-CA62-4CC7-8D98-AD57CE13A8BB}" srcOrd="0" destOrd="0" presId="urn:microsoft.com/office/officeart/2005/8/layout/hierarchy2"/>
    <dgm:cxn modelId="{61ABE1F1-FEBC-4A4C-867B-7930A5C070E6}" type="presParOf" srcId="{5C25AF7D-D547-4129-9469-C678885A2CE7}" destId="{3CA32A5F-A0CC-45B4-A6D6-CA58DD0E6857}" srcOrd="1" destOrd="0" presId="urn:microsoft.com/office/officeart/2005/8/layout/hierarchy2"/>
    <dgm:cxn modelId="{1FBE6EBE-5076-4549-9CD6-B33AC2D3457F}" type="presParOf" srcId="{3CA32A5F-A0CC-45B4-A6D6-CA58DD0E6857}" destId="{6539ACF0-0CC4-48D6-AA62-8AA3783709DA}" srcOrd="0" destOrd="0" presId="urn:microsoft.com/office/officeart/2005/8/layout/hierarchy2"/>
    <dgm:cxn modelId="{B7911248-62AF-4F7E-9486-68AA880A9A48}" type="presParOf" srcId="{3CA32A5F-A0CC-45B4-A6D6-CA58DD0E6857}" destId="{15BC3794-1477-4D19-99C1-1A8A8FB2C6F0}" srcOrd="1" destOrd="0" presId="urn:microsoft.com/office/officeart/2005/8/layout/hierarchy2"/>
    <dgm:cxn modelId="{7D16552C-AC87-4D8C-9B5C-98BB4233F850}" type="presParOf" srcId="{4D37206E-F4D8-4E2C-9864-34E4B9A1A81E}" destId="{8F1308C5-5D88-44F5-8F7D-5A134006F66E}" srcOrd="2" destOrd="0" presId="urn:microsoft.com/office/officeart/2005/8/layout/hierarchy2"/>
    <dgm:cxn modelId="{BD307890-9765-4E57-B8A3-5348F6F1BD10}" type="presParOf" srcId="{8F1308C5-5D88-44F5-8F7D-5A134006F66E}" destId="{F1EF3B75-0355-47A4-A773-779B2A2E07D6}" srcOrd="0" destOrd="0" presId="urn:microsoft.com/office/officeart/2005/8/layout/hierarchy2"/>
    <dgm:cxn modelId="{EBCC7943-06BD-4E5E-86D8-6FAB956FB4D3}" type="presParOf" srcId="{4D37206E-F4D8-4E2C-9864-34E4B9A1A81E}" destId="{B3662580-83CE-44F1-9FDF-2D9CEE4BDC30}" srcOrd="3" destOrd="0" presId="urn:microsoft.com/office/officeart/2005/8/layout/hierarchy2"/>
    <dgm:cxn modelId="{A91A601A-A1B5-431B-8F07-863651D92491}" type="presParOf" srcId="{B3662580-83CE-44F1-9FDF-2D9CEE4BDC30}" destId="{EFE2D73E-1931-451D-8042-BBC8306B3330}" srcOrd="0" destOrd="0" presId="urn:microsoft.com/office/officeart/2005/8/layout/hierarchy2"/>
    <dgm:cxn modelId="{15A4FFE0-2D89-40B9-BA9E-495B7DE9D554}" type="presParOf" srcId="{B3662580-83CE-44F1-9FDF-2D9CEE4BDC30}" destId="{C30D48F5-29EB-4811-BB75-77D87E51BB1E}" srcOrd="1" destOrd="0" presId="urn:microsoft.com/office/officeart/2005/8/layout/hierarchy2"/>
    <dgm:cxn modelId="{ACF9FF37-6F3E-4E9E-98B7-E46445425CC4}" type="presParOf" srcId="{C30D48F5-29EB-4811-BB75-77D87E51BB1E}" destId="{104E3DA3-ED25-4821-9910-818E01432F85}" srcOrd="0" destOrd="0" presId="urn:microsoft.com/office/officeart/2005/8/layout/hierarchy2"/>
    <dgm:cxn modelId="{0274B4F6-DBA6-4709-BE04-11EA44855796}" type="presParOf" srcId="{104E3DA3-ED25-4821-9910-818E01432F85}" destId="{5B0F154A-03D4-4B8A-B8AC-A12D1ED3693C}" srcOrd="0" destOrd="0" presId="urn:microsoft.com/office/officeart/2005/8/layout/hierarchy2"/>
    <dgm:cxn modelId="{BD7D7B91-15C6-486E-A6B1-F19296590C12}" type="presParOf" srcId="{C30D48F5-29EB-4811-BB75-77D87E51BB1E}" destId="{1CA935E7-2768-4015-8C17-0E42448275D3}" srcOrd="1" destOrd="0" presId="urn:microsoft.com/office/officeart/2005/8/layout/hierarchy2"/>
    <dgm:cxn modelId="{98D44A54-1F80-42EC-9EAE-9BACB8C5E1CE}" type="presParOf" srcId="{1CA935E7-2768-4015-8C17-0E42448275D3}" destId="{ACA5357E-8A71-4202-B301-DB78E4F404AA}" srcOrd="0" destOrd="0" presId="urn:microsoft.com/office/officeart/2005/8/layout/hierarchy2"/>
    <dgm:cxn modelId="{E4187B6F-11DF-47AC-BA6F-D463BB90F31F}" type="presParOf" srcId="{1CA935E7-2768-4015-8C17-0E42448275D3}" destId="{7A9184F4-8F4C-461A-A85A-90EE6401271F}" srcOrd="1" destOrd="0" presId="urn:microsoft.com/office/officeart/2005/8/layout/hierarchy2"/>
    <dgm:cxn modelId="{78515DD4-A16D-4842-8725-E7027AC6F587}" type="presParOf" srcId="{41957541-BF12-4AAC-8628-305B5B1E203D}" destId="{98F02B0A-AD6D-40A6-8EF8-C06D68956A41}" srcOrd="4" destOrd="0" presId="urn:microsoft.com/office/officeart/2005/8/layout/hierarchy2"/>
    <dgm:cxn modelId="{DC301CB9-F258-4624-A9CA-E8C6BA748663}" type="presParOf" srcId="{98F02B0A-AD6D-40A6-8EF8-C06D68956A41}" destId="{CED4A36C-6111-42BE-840D-DB73E35A0B28}" srcOrd="0" destOrd="0" presId="urn:microsoft.com/office/officeart/2005/8/layout/hierarchy2"/>
    <dgm:cxn modelId="{C83DE560-2B0B-4633-9E64-79CC7FB12D8B}" type="presParOf" srcId="{41957541-BF12-4AAC-8628-305B5B1E203D}" destId="{4A430FA6-2BEE-4B84-91BC-0CF94473D752}" srcOrd="5" destOrd="0" presId="urn:microsoft.com/office/officeart/2005/8/layout/hierarchy2"/>
    <dgm:cxn modelId="{F8072F3B-42E2-4008-927D-1CF40C5FD0FF}" type="presParOf" srcId="{4A430FA6-2BEE-4B84-91BC-0CF94473D752}" destId="{3426F0F3-B299-47A7-8F01-2FC72568B285}" srcOrd="0" destOrd="0" presId="urn:microsoft.com/office/officeart/2005/8/layout/hierarchy2"/>
    <dgm:cxn modelId="{3942A7B8-42EC-45DE-8D78-1F7BAA9BC809}" type="presParOf" srcId="{4A430FA6-2BEE-4B84-91BC-0CF94473D752}" destId="{ACFDD620-F094-48D2-983B-28EAB138E309}" srcOrd="1" destOrd="0" presId="urn:microsoft.com/office/officeart/2005/8/layout/hierarchy2"/>
    <dgm:cxn modelId="{6B1AC9EB-C9BB-47F3-BC58-A595D0FDA7A5}" type="presParOf" srcId="{ACFDD620-F094-48D2-983B-28EAB138E309}" destId="{53025480-B110-4CC8-99A6-E15366103C32}" srcOrd="0" destOrd="0" presId="urn:microsoft.com/office/officeart/2005/8/layout/hierarchy2"/>
    <dgm:cxn modelId="{E9EEB9D0-72A4-4405-AC7F-9CF72EC7DD97}" type="presParOf" srcId="{53025480-B110-4CC8-99A6-E15366103C32}" destId="{95DDEEFD-5CA2-4C21-AF97-BC5B8B8814D7}" srcOrd="0" destOrd="0" presId="urn:microsoft.com/office/officeart/2005/8/layout/hierarchy2"/>
    <dgm:cxn modelId="{3BF676F5-683C-464A-BC7E-3BE55A295C0D}" type="presParOf" srcId="{ACFDD620-F094-48D2-983B-28EAB138E309}" destId="{267DB020-AEAB-4732-BCED-7964F385493A}" srcOrd="1" destOrd="0" presId="urn:microsoft.com/office/officeart/2005/8/layout/hierarchy2"/>
    <dgm:cxn modelId="{EB794490-8B88-49A6-906E-5155AD416C88}" type="presParOf" srcId="{267DB020-AEAB-4732-BCED-7964F385493A}" destId="{C58D018A-D3DC-4B3F-A2A3-20A5CD482883}" srcOrd="0" destOrd="0" presId="urn:microsoft.com/office/officeart/2005/8/layout/hierarchy2"/>
    <dgm:cxn modelId="{32D988AE-BBD7-463F-B83F-6309F4698CF4}" type="presParOf" srcId="{267DB020-AEAB-4732-BCED-7964F385493A}" destId="{8201A305-ED00-40D5-8AED-EA65EFFEA63F}" srcOrd="1" destOrd="0" presId="urn:microsoft.com/office/officeart/2005/8/layout/hierarchy2"/>
    <dgm:cxn modelId="{1ECAB541-9524-4D34-BD68-8D7FB511CD73}" type="presParOf" srcId="{8201A305-ED00-40D5-8AED-EA65EFFEA63F}" destId="{805B7017-60DD-48E9-8D76-0FB48CDB8A21}" srcOrd="0" destOrd="0" presId="urn:microsoft.com/office/officeart/2005/8/layout/hierarchy2"/>
    <dgm:cxn modelId="{4035EC16-3319-450B-B856-B52E0D964ADA}" type="presParOf" srcId="{805B7017-60DD-48E9-8D76-0FB48CDB8A21}" destId="{A1FF70CF-6321-474C-A3AF-26420113511E}" srcOrd="0" destOrd="0" presId="urn:microsoft.com/office/officeart/2005/8/layout/hierarchy2"/>
    <dgm:cxn modelId="{D2EE29FD-52D0-4358-93F7-12A3CE359751}" type="presParOf" srcId="{8201A305-ED00-40D5-8AED-EA65EFFEA63F}" destId="{BC573E83-C3A3-4ADB-8999-E714F02A8C5F}" srcOrd="1" destOrd="0" presId="urn:microsoft.com/office/officeart/2005/8/layout/hierarchy2"/>
    <dgm:cxn modelId="{CCD33DC3-3B17-4D4C-9D94-025151554854}" type="presParOf" srcId="{BC573E83-C3A3-4ADB-8999-E714F02A8C5F}" destId="{527AFB35-B903-459A-A457-F9D5E4BC0FF1}" srcOrd="0" destOrd="0" presId="urn:microsoft.com/office/officeart/2005/8/layout/hierarchy2"/>
    <dgm:cxn modelId="{4C5196D7-B446-4409-8CF6-94362689E40E}" type="presParOf" srcId="{BC573E83-C3A3-4ADB-8999-E714F02A8C5F}" destId="{C5F14E3C-C36A-455D-90C5-9F40BEEE6D55}" srcOrd="1" destOrd="0" presId="urn:microsoft.com/office/officeart/2005/8/layout/hierarchy2"/>
    <dgm:cxn modelId="{6B9C299B-749E-41EB-BF98-D8F76581076D}" type="presParOf" srcId="{ACFDD620-F094-48D2-983B-28EAB138E309}" destId="{32775B36-314A-418F-A79B-A6FC4C567FF3}" srcOrd="2" destOrd="0" presId="urn:microsoft.com/office/officeart/2005/8/layout/hierarchy2"/>
    <dgm:cxn modelId="{3DD4ED79-B579-4513-880E-AB829B4626CF}" type="presParOf" srcId="{32775B36-314A-418F-A79B-A6FC4C567FF3}" destId="{19F0F410-D802-4036-AC3C-D6C9CF8B8DD4}" srcOrd="0" destOrd="0" presId="urn:microsoft.com/office/officeart/2005/8/layout/hierarchy2"/>
    <dgm:cxn modelId="{00F69696-57D5-4C5F-83B7-A1C1F01A198B}" type="presParOf" srcId="{ACFDD620-F094-48D2-983B-28EAB138E309}" destId="{8203F2D0-F29E-4474-8FFC-EF6DAD5AE7DD}" srcOrd="3" destOrd="0" presId="urn:microsoft.com/office/officeart/2005/8/layout/hierarchy2"/>
    <dgm:cxn modelId="{0D0B5F86-315B-42FA-AE4D-01CDE7F545AC}" type="presParOf" srcId="{8203F2D0-F29E-4474-8FFC-EF6DAD5AE7DD}" destId="{10F25C50-B6F5-498F-80EC-DB1B2F859BD2}" srcOrd="0" destOrd="0" presId="urn:microsoft.com/office/officeart/2005/8/layout/hierarchy2"/>
    <dgm:cxn modelId="{E65D7595-6C2A-4D51-8F52-9DEC9B47DF53}" type="presParOf" srcId="{8203F2D0-F29E-4474-8FFC-EF6DAD5AE7DD}" destId="{0E820EF9-C949-4C8B-9481-2F01EF8C5A87}" srcOrd="1" destOrd="0" presId="urn:microsoft.com/office/officeart/2005/8/layout/hierarchy2"/>
    <dgm:cxn modelId="{569A870D-BBDE-400D-B022-482603C65B1C}" type="presParOf" srcId="{0E820EF9-C949-4C8B-9481-2F01EF8C5A87}" destId="{52AA25E7-58DA-4917-91CC-190828DE7293}" srcOrd="0" destOrd="0" presId="urn:microsoft.com/office/officeart/2005/8/layout/hierarchy2"/>
    <dgm:cxn modelId="{3B2DAD75-720D-41E2-99B4-AFC9728172E9}" type="presParOf" srcId="{52AA25E7-58DA-4917-91CC-190828DE7293}" destId="{0B28B4B7-F843-4033-ADC4-6007CA822DDD}" srcOrd="0" destOrd="0" presId="urn:microsoft.com/office/officeart/2005/8/layout/hierarchy2"/>
    <dgm:cxn modelId="{B9852DBB-3AD1-4B26-A533-EF6EC1DA5098}" type="presParOf" srcId="{0E820EF9-C949-4C8B-9481-2F01EF8C5A87}" destId="{1F79EFE5-4ABB-417A-87DE-1CDDCB6FBE88}" srcOrd="1" destOrd="0" presId="urn:microsoft.com/office/officeart/2005/8/layout/hierarchy2"/>
    <dgm:cxn modelId="{8007C61B-21EB-47FB-ABC5-06A878850165}" type="presParOf" srcId="{1F79EFE5-4ABB-417A-87DE-1CDDCB6FBE88}" destId="{9CF0CDCE-8DF0-4E33-9756-0DB1744A80D9}" srcOrd="0" destOrd="0" presId="urn:microsoft.com/office/officeart/2005/8/layout/hierarchy2"/>
    <dgm:cxn modelId="{DE018223-7687-47C5-82C5-FDD458E169F4}" type="presParOf" srcId="{1F79EFE5-4ABB-417A-87DE-1CDDCB6FBE88}" destId="{3C27D732-99B8-4F58-92BE-2C19C4BDBF8A}" srcOrd="1" destOrd="0" presId="urn:microsoft.com/office/officeart/2005/8/layout/hierarchy2"/>
    <dgm:cxn modelId="{DF3EE3B4-6BBA-43B1-8E9D-D79FF8D6627A}" type="presParOf" srcId="{ACFDD620-F094-48D2-983B-28EAB138E309}" destId="{F3D1B848-1E45-4368-8AC1-D8E7F44427BD}" srcOrd="4" destOrd="0" presId="urn:microsoft.com/office/officeart/2005/8/layout/hierarchy2"/>
    <dgm:cxn modelId="{D7BF69C8-0131-4477-8108-103A0270B5DD}" type="presParOf" srcId="{F3D1B848-1E45-4368-8AC1-D8E7F44427BD}" destId="{FFFAA814-16CA-4240-A6D6-786B31EE5B25}" srcOrd="0" destOrd="0" presId="urn:microsoft.com/office/officeart/2005/8/layout/hierarchy2"/>
    <dgm:cxn modelId="{B61073F0-9069-4550-91A2-19AA94AFCA14}" type="presParOf" srcId="{ACFDD620-F094-48D2-983B-28EAB138E309}" destId="{F19720C8-27DC-4803-8A34-6F38726F3F69}" srcOrd="5" destOrd="0" presId="urn:microsoft.com/office/officeart/2005/8/layout/hierarchy2"/>
    <dgm:cxn modelId="{EFBA2697-91AD-42C9-A00C-C59C256577CB}" type="presParOf" srcId="{F19720C8-27DC-4803-8A34-6F38726F3F69}" destId="{150B6954-CCAB-42E3-9C24-8EF0849BE2A9}" srcOrd="0" destOrd="0" presId="urn:microsoft.com/office/officeart/2005/8/layout/hierarchy2"/>
    <dgm:cxn modelId="{3BCB2F42-99ED-4828-B395-22D7459BD999}" type="presParOf" srcId="{F19720C8-27DC-4803-8A34-6F38726F3F69}" destId="{1DEAA031-4315-4BFB-B155-F1FDBF7984C9}" srcOrd="1" destOrd="0" presId="urn:microsoft.com/office/officeart/2005/8/layout/hierarchy2"/>
    <dgm:cxn modelId="{8AE33C7C-07D3-45F6-82A5-E8FD186DD79D}" type="presParOf" srcId="{1DEAA031-4315-4BFB-B155-F1FDBF7984C9}" destId="{8099D21E-B5F3-41AA-A6FB-BDCDEE31CB59}" srcOrd="0" destOrd="0" presId="urn:microsoft.com/office/officeart/2005/8/layout/hierarchy2"/>
    <dgm:cxn modelId="{FCFEC6CA-4C37-4380-90F6-4757CD98FAAA}" type="presParOf" srcId="{8099D21E-B5F3-41AA-A6FB-BDCDEE31CB59}" destId="{F501FE2C-3476-413C-8DB6-F16774BBD8FB}" srcOrd="0" destOrd="0" presId="urn:microsoft.com/office/officeart/2005/8/layout/hierarchy2"/>
    <dgm:cxn modelId="{E369D907-152D-4789-AD83-083C6B70C785}" type="presParOf" srcId="{1DEAA031-4315-4BFB-B155-F1FDBF7984C9}" destId="{EFEA94D8-5A03-4FE1-A907-CF3DE3529D3C}" srcOrd="1" destOrd="0" presId="urn:microsoft.com/office/officeart/2005/8/layout/hierarchy2"/>
    <dgm:cxn modelId="{B2CAA7A5-D213-435F-8A9B-7EBCFB259A80}" type="presParOf" srcId="{EFEA94D8-5A03-4FE1-A907-CF3DE3529D3C}" destId="{93E1E18F-88A7-439B-92F7-65FA61C052D7}" srcOrd="0" destOrd="0" presId="urn:microsoft.com/office/officeart/2005/8/layout/hierarchy2"/>
    <dgm:cxn modelId="{40C5F6F8-C07A-4A41-9884-E4392C2E9DEB}" type="presParOf" srcId="{EFEA94D8-5A03-4FE1-A907-CF3DE3529D3C}" destId="{AFEFBD83-389E-4FC5-AA65-0ADC06DE1380}" srcOrd="1" destOrd="0" presId="urn:microsoft.com/office/officeart/2005/8/layout/hierarchy2"/>
    <dgm:cxn modelId="{6A47257B-08A1-4C4B-B0F5-F31FE17AD043}" type="presParOf" srcId="{41957541-BF12-4AAC-8628-305B5B1E203D}" destId="{F3EE95F1-1F96-4ADF-A612-524EC5A5BE3F}" srcOrd="6" destOrd="0" presId="urn:microsoft.com/office/officeart/2005/8/layout/hierarchy2"/>
    <dgm:cxn modelId="{10AAA603-0C41-4678-A3EB-B30500787C5D}" type="presParOf" srcId="{F3EE95F1-1F96-4ADF-A612-524EC5A5BE3F}" destId="{382EBA77-7C25-4C5F-8E16-A797259A1BDB}" srcOrd="0" destOrd="0" presId="urn:microsoft.com/office/officeart/2005/8/layout/hierarchy2"/>
    <dgm:cxn modelId="{C40431AE-C1FE-4D73-8494-26B6F4ACEDE6}" type="presParOf" srcId="{41957541-BF12-4AAC-8628-305B5B1E203D}" destId="{256F4251-1EAF-45C5-88AE-3BE7FAFDEBC9}" srcOrd="7" destOrd="0" presId="urn:microsoft.com/office/officeart/2005/8/layout/hierarchy2"/>
    <dgm:cxn modelId="{7178BAB8-1725-408A-B56E-7E5901035EBB}" type="presParOf" srcId="{256F4251-1EAF-45C5-88AE-3BE7FAFDEBC9}" destId="{BBDE81A2-022E-4145-818C-E3FE083681C1}" srcOrd="0" destOrd="0" presId="urn:microsoft.com/office/officeart/2005/8/layout/hierarchy2"/>
    <dgm:cxn modelId="{F22797C6-3E52-4076-9F4F-61612EFB891B}" type="presParOf" srcId="{256F4251-1EAF-45C5-88AE-3BE7FAFDEBC9}" destId="{1D2BACE0-B692-4945-AC59-DE0D638B2625}" srcOrd="1" destOrd="0" presId="urn:microsoft.com/office/officeart/2005/8/layout/hierarchy2"/>
    <dgm:cxn modelId="{A5296157-020D-43A6-8FA2-50D9FDACA814}" type="presParOf" srcId="{1D2BACE0-B692-4945-AC59-DE0D638B2625}" destId="{45B87B65-5534-498B-AD4D-45A12C45CF2A}" srcOrd="0" destOrd="0" presId="urn:microsoft.com/office/officeart/2005/8/layout/hierarchy2"/>
    <dgm:cxn modelId="{DA02FAEE-B6DF-4FAF-B16F-DBB3C4F4CA5F}" type="presParOf" srcId="{45B87B65-5534-498B-AD4D-45A12C45CF2A}" destId="{B7D7C7EB-02AF-4869-B6E7-FA4FE1F0DA17}" srcOrd="0" destOrd="0" presId="urn:microsoft.com/office/officeart/2005/8/layout/hierarchy2"/>
    <dgm:cxn modelId="{F31C517F-BDA8-47CD-8FF2-ED8A1B1CF376}" type="presParOf" srcId="{1D2BACE0-B692-4945-AC59-DE0D638B2625}" destId="{9EFC1010-F8F1-49FF-B682-B58B08B4038D}" srcOrd="1" destOrd="0" presId="urn:microsoft.com/office/officeart/2005/8/layout/hierarchy2"/>
    <dgm:cxn modelId="{F39B3143-C89F-4F78-AC3F-4A73C55B5F00}" type="presParOf" srcId="{9EFC1010-F8F1-49FF-B682-B58B08B4038D}" destId="{48609F8F-E90F-406D-B8B1-39F61628087E}" srcOrd="0" destOrd="0" presId="urn:microsoft.com/office/officeart/2005/8/layout/hierarchy2"/>
    <dgm:cxn modelId="{972CFF87-9BFC-4CAE-A698-05EF1A1ACB05}" type="presParOf" srcId="{9EFC1010-F8F1-49FF-B682-B58B08B4038D}" destId="{08AA0B8E-65FD-448C-9223-DE0CB5567CF8}" srcOrd="1" destOrd="0" presId="urn:microsoft.com/office/officeart/2005/8/layout/hierarchy2"/>
    <dgm:cxn modelId="{F04E0702-6EBA-4AD0-A659-254A3A160C41}" type="presParOf" srcId="{41957541-BF12-4AAC-8628-305B5B1E203D}" destId="{06E8D10B-08D1-4F9D-9E9D-AE8FC75D70C0}" srcOrd="8" destOrd="0" presId="urn:microsoft.com/office/officeart/2005/8/layout/hierarchy2"/>
    <dgm:cxn modelId="{1C23FD96-3447-4F08-B7E9-FF6A20B87F09}" type="presParOf" srcId="{06E8D10B-08D1-4F9D-9E9D-AE8FC75D70C0}" destId="{0D830C8C-4A83-419A-A66C-75B00792EBC7}" srcOrd="0" destOrd="0" presId="urn:microsoft.com/office/officeart/2005/8/layout/hierarchy2"/>
    <dgm:cxn modelId="{7B446B26-0813-401A-A454-884340A72822}" type="presParOf" srcId="{41957541-BF12-4AAC-8628-305B5B1E203D}" destId="{52A64A14-9DEF-4378-BB95-DF990A2F0BB1}" srcOrd="9" destOrd="0" presId="urn:microsoft.com/office/officeart/2005/8/layout/hierarchy2"/>
    <dgm:cxn modelId="{C264F780-88A4-42F6-96FE-157C9010B73F}" type="presParOf" srcId="{52A64A14-9DEF-4378-BB95-DF990A2F0BB1}" destId="{64E01FC9-3FDC-4926-81F7-77E7D1EBF84C}" srcOrd="0" destOrd="0" presId="urn:microsoft.com/office/officeart/2005/8/layout/hierarchy2"/>
    <dgm:cxn modelId="{046E6F17-6785-442B-96BD-E614596FC86E}" type="presParOf" srcId="{52A64A14-9DEF-4378-BB95-DF990A2F0BB1}" destId="{5584014C-F2B8-4FFB-8E9A-0430D925A6F6}" srcOrd="1" destOrd="0" presId="urn:microsoft.com/office/officeart/2005/8/layout/hierarchy2"/>
    <dgm:cxn modelId="{A8858F2A-B235-4819-B1EA-0B11C5D46F1F}" type="presParOf" srcId="{5584014C-F2B8-4FFB-8E9A-0430D925A6F6}" destId="{C0C365B1-63B2-4DEB-935C-F8025577C8B9}" srcOrd="0" destOrd="0" presId="urn:microsoft.com/office/officeart/2005/8/layout/hierarchy2"/>
    <dgm:cxn modelId="{9072FC2F-841F-458C-A878-481D17C8A6C7}" type="presParOf" srcId="{C0C365B1-63B2-4DEB-935C-F8025577C8B9}" destId="{F6B15A4C-7AEA-4778-A2AB-84C6DD68E941}" srcOrd="0" destOrd="0" presId="urn:microsoft.com/office/officeart/2005/8/layout/hierarchy2"/>
    <dgm:cxn modelId="{FF91C5FC-DF99-4A51-AC1B-AEBB13805A67}" type="presParOf" srcId="{5584014C-F2B8-4FFB-8E9A-0430D925A6F6}" destId="{8D8DE453-A3F8-49B6-8950-F6BBD0A9156C}" srcOrd="1" destOrd="0" presId="urn:microsoft.com/office/officeart/2005/8/layout/hierarchy2"/>
    <dgm:cxn modelId="{CD9E0D9E-7560-48E9-8A54-C895D69D8B85}" type="presParOf" srcId="{8D8DE453-A3F8-49B6-8950-F6BBD0A9156C}" destId="{84DBF99A-5941-4DDC-8B38-D6BB9B18423A}" srcOrd="0" destOrd="0" presId="urn:microsoft.com/office/officeart/2005/8/layout/hierarchy2"/>
    <dgm:cxn modelId="{5447864F-7FB6-4189-B302-7B011847E4D5}" type="presParOf" srcId="{8D8DE453-A3F8-49B6-8950-F6BBD0A9156C}" destId="{7A508083-4833-4E6E-AFE8-8A9241F4196B}" srcOrd="1" destOrd="0" presId="urn:microsoft.com/office/officeart/2005/8/layout/hierarchy2"/>
    <dgm:cxn modelId="{A5B475F1-9040-4DD9-8618-5A710446EA6B}" type="presParOf" srcId="{41957541-BF12-4AAC-8628-305B5B1E203D}" destId="{AE0B94E7-2FCA-4017-B2D5-77377086DF15}" srcOrd="10" destOrd="0" presId="urn:microsoft.com/office/officeart/2005/8/layout/hierarchy2"/>
    <dgm:cxn modelId="{08F65FF4-07DC-4875-B851-8384F2801AF4}" type="presParOf" srcId="{AE0B94E7-2FCA-4017-B2D5-77377086DF15}" destId="{A83CC19D-E843-442B-82DB-2180B67DD712}" srcOrd="0" destOrd="0" presId="urn:microsoft.com/office/officeart/2005/8/layout/hierarchy2"/>
    <dgm:cxn modelId="{58AD3A75-BBC1-41B6-BEEA-5F809CAFCFE8}" type="presParOf" srcId="{41957541-BF12-4AAC-8628-305B5B1E203D}" destId="{2BA8773F-CD4F-4819-B842-41C8CD8D12B2}" srcOrd="11" destOrd="0" presId="urn:microsoft.com/office/officeart/2005/8/layout/hierarchy2"/>
    <dgm:cxn modelId="{77120802-9CA8-4204-B2E1-5997B900A00B}" type="presParOf" srcId="{2BA8773F-CD4F-4819-B842-41C8CD8D12B2}" destId="{CBA36208-58AA-4106-8998-F89F51970072}" srcOrd="0" destOrd="0" presId="urn:microsoft.com/office/officeart/2005/8/layout/hierarchy2"/>
    <dgm:cxn modelId="{E4F1AA45-36F4-4676-87C2-35D7DC1B39C0}" type="presParOf" srcId="{2BA8773F-CD4F-4819-B842-41C8CD8D12B2}" destId="{25DBBA17-04BF-42D5-83D1-5EB02CAEC923}" srcOrd="1" destOrd="0" presId="urn:microsoft.com/office/officeart/2005/8/layout/hierarchy2"/>
    <dgm:cxn modelId="{71FAD682-1AA7-4B5C-A1C1-6FB0A5A32E6E}" type="presParOf" srcId="{25DBBA17-04BF-42D5-83D1-5EB02CAEC923}" destId="{C40E9D07-0E6C-454F-8010-721CD6DE4ECD}" srcOrd="0" destOrd="0" presId="urn:microsoft.com/office/officeart/2005/8/layout/hierarchy2"/>
    <dgm:cxn modelId="{3047BCD2-41E5-44BB-B5BE-3590D0D180CC}" type="presParOf" srcId="{C40E9D07-0E6C-454F-8010-721CD6DE4ECD}" destId="{0D8400B4-A7E4-4384-AD77-E7487CA61629}" srcOrd="0" destOrd="0" presId="urn:microsoft.com/office/officeart/2005/8/layout/hierarchy2"/>
    <dgm:cxn modelId="{01FAAD97-8839-40BB-8F68-A2F8D14FD1EF}" type="presParOf" srcId="{25DBBA17-04BF-42D5-83D1-5EB02CAEC923}" destId="{AA3461A8-D80C-46BF-BE57-0D8F35EF4AE6}" srcOrd="1" destOrd="0" presId="urn:microsoft.com/office/officeart/2005/8/layout/hierarchy2"/>
    <dgm:cxn modelId="{176D1F24-9C50-48DC-A787-D5922D068B42}" type="presParOf" srcId="{AA3461A8-D80C-46BF-BE57-0D8F35EF4AE6}" destId="{48855221-C564-49E0-94BF-4437E10B03FA}" srcOrd="0" destOrd="0" presId="urn:microsoft.com/office/officeart/2005/8/layout/hierarchy2"/>
    <dgm:cxn modelId="{1F425E67-636E-4C8B-B960-B5B9DC0FD91B}" type="presParOf" srcId="{AA3461A8-D80C-46BF-BE57-0D8F35EF4AE6}" destId="{B66BC818-E8D4-4E85-88A3-EC9D9050204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245BF-7BB7-49B4-902C-FA5131D09DFC}">
      <dsp:nvSpPr>
        <dsp:cNvPr id="0" name=""/>
        <dsp:cNvSpPr/>
      </dsp:nvSpPr>
      <dsp:spPr>
        <a:xfrm>
          <a:off x="0" y="0"/>
          <a:ext cx="11416089" cy="108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Approach - Platform</a:t>
          </a:r>
        </a:p>
      </dsp:txBody>
      <dsp:txXfrm>
        <a:off x="5277" y="5277"/>
        <a:ext cx="11405535" cy="97553"/>
      </dsp:txXfrm>
    </dsp:sp>
    <dsp:sp modelId="{4EF09261-0E7C-4D39-965B-B9C76253BEFE}">
      <dsp:nvSpPr>
        <dsp:cNvPr id="0" name=""/>
        <dsp:cNvSpPr/>
      </dsp:nvSpPr>
      <dsp:spPr>
        <a:xfrm>
          <a:off x="0" y="112785"/>
          <a:ext cx="11416089" cy="5075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461" tIns="40640" rIns="227584" bIns="4064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3200" kern="120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 dirty="0"/>
            <a:t>Stay as close as possible </a:t>
          </a:r>
          <a:r>
            <a:rPr lang="en-US" sz="3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to the ISO solution (ISO ICE)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 dirty="0"/>
            <a:t>Distribution channel </a:t>
          </a:r>
          <a:r>
            <a:rPr lang="en-US" sz="3200" b="1" kern="1200" dirty="0"/>
            <a:t>with members </a:t>
          </a:r>
          <a:r>
            <a:rPr lang="en-US" sz="3200" kern="1200" dirty="0"/>
            <a:t>(TCs will use other channels)</a:t>
          </a:r>
        </a:p>
        <a:p>
          <a:pPr marL="571500" lvl="2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 dirty="0">
              <a:latin typeface="Calibri Light" panose="020F0302020204030204"/>
            </a:rPr>
            <a:t>Submission interface (launched 28/11)</a:t>
          </a:r>
          <a:endParaRPr lang="en-US" sz="3200" kern="1200" dirty="0"/>
        </a:p>
        <a:p>
          <a:pPr marL="571500" lvl="2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600" kern="1200" dirty="0">
              <a:latin typeface="Calibri Light" panose="020F0302020204030204"/>
            </a:rPr>
            <a:t>Projex Online (launched 28/11)</a:t>
          </a:r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3600" kern="1200">
            <a:latin typeface="Calibri Light" panose="020F0302020204030204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 dirty="0"/>
            <a:t>No change in the </a:t>
          </a:r>
          <a:r>
            <a:rPr lang="en-US" sz="3200" b="1" kern="1200" dirty="0"/>
            <a:t>translation process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3200" kern="1200"/>
        </a:p>
      </dsp:txBody>
      <dsp:txXfrm>
        <a:off x="0" y="112785"/>
        <a:ext cx="11416089" cy="50755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245BF-7BB7-49B4-902C-FA5131D09DFC}">
      <dsp:nvSpPr>
        <dsp:cNvPr id="0" name=""/>
        <dsp:cNvSpPr/>
      </dsp:nvSpPr>
      <dsp:spPr>
        <a:xfrm>
          <a:off x="0" y="115883"/>
          <a:ext cx="11416089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Approach - Platform</a:t>
          </a:r>
        </a:p>
      </dsp:txBody>
      <dsp:txXfrm>
        <a:off x="46834" y="162717"/>
        <a:ext cx="11322421" cy="865732"/>
      </dsp:txXfrm>
    </dsp:sp>
    <dsp:sp modelId="{4EF09261-0E7C-4D39-965B-B9C76253BEFE}">
      <dsp:nvSpPr>
        <dsp:cNvPr id="0" name=""/>
        <dsp:cNvSpPr/>
      </dsp:nvSpPr>
      <dsp:spPr>
        <a:xfrm>
          <a:off x="0" y="1006228"/>
          <a:ext cx="11416089" cy="41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461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/>
            <a:t>Structure based on </a:t>
          </a:r>
          <a:r>
            <a:rPr lang="en-US" sz="3100" b="1" kern="1200"/>
            <a:t>work item ID </a:t>
          </a:r>
          <a:r>
            <a:rPr lang="en-US" sz="3100" kern="1200"/>
            <a:t>instead of TC</a:t>
          </a:r>
        </a:p>
        <a:p>
          <a:pPr marL="571500" lvl="2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en-GB" sz="3100" kern="1200"/>
            <a:t>Stable location for project folder from its initial creation​ (WIID)</a:t>
          </a:r>
          <a:endParaRPr lang="en-US" sz="3100" kern="1200"/>
        </a:p>
        <a:p>
          <a:pPr marL="571500" lvl="2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en-GB" sz="3100" kern="1200"/>
            <a:t>Unambiguous relation between a document and the related WI</a:t>
          </a:r>
          <a:endParaRPr lang="en-US" sz="3100" kern="1200"/>
        </a:p>
        <a:p>
          <a:pPr marL="571500" lvl="2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en-GB" sz="3100" kern="1200"/>
            <a:t>Same navigation as in ISO</a:t>
          </a:r>
          <a:endParaRPr lang="en-US" sz="3100" kern="120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None/>
          </a:pPr>
          <a:endParaRPr lang="en-US" sz="3100" kern="120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100" kern="1200"/>
            <a:t>Same </a:t>
          </a:r>
          <a:r>
            <a:rPr lang="en-US" sz="3100" b="1" kern="1200"/>
            <a:t>ZIP files and filename conventions </a:t>
          </a:r>
          <a:r>
            <a:rPr lang="en-US" sz="3100" kern="1200"/>
            <a:t>(Note: Moving towards standalone files (word, PDF, XML) will be considered later)</a:t>
          </a:r>
        </a:p>
      </dsp:txBody>
      <dsp:txXfrm>
        <a:off x="0" y="1006228"/>
        <a:ext cx="11416089" cy="414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245BF-7BB7-49B4-902C-FA5131D09DFC}">
      <dsp:nvSpPr>
        <dsp:cNvPr id="0" name=""/>
        <dsp:cNvSpPr/>
      </dsp:nvSpPr>
      <dsp:spPr>
        <a:xfrm>
          <a:off x="0" y="135761"/>
          <a:ext cx="11416089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Approach - Migration</a:t>
          </a:r>
        </a:p>
      </dsp:txBody>
      <dsp:txXfrm>
        <a:off x="35125" y="170886"/>
        <a:ext cx="11345839" cy="649299"/>
      </dsp:txXfrm>
    </dsp:sp>
    <dsp:sp modelId="{4EF09261-0E7C-4D39-965B-B9C76253BEFE}">
      <dsp:nvSpPr>
        <dsp:cNvPr id="0" name=""/>
        <dsp:cNvSpPr/>
      </dsp:nvSpPr>
      <dsp:spPr>
        <a:xfrm>
          <a:off x="0" y="782803"/>
          <a:ext cx="11416089" cy="434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461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Migration of all the complete collection of </a:t>
          </a:r>
          <a:r>
            <a:rPr lang="en-US" sz="2300" b="1" kern="1200" dirty="0"/>
            <a:t>formal documents</a:t>
          </a:r>
          <a:endParaRPr lang="en-US" sz="2300" b="1" kern="1200" dirty="0">
            <a:solidFill>
              <a:srgbClr val="0070C0"/>
            </a:solidFill>
            <a:latin typeface="+mn-lt"/>
          </a:endParaRPr>
        </a:p>
        <a:p>
          <a:pPr marL="457200" lvl="2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en-US" sz="2300" kern="1200" dirty="0"/>
            <a:t>stable delivery enquiry</a:t>
          </a:r>
          <a:endParaRPr lang="en-US" sz="2300" b="1" kern="1200" dirty="0">
            <a:solidFill>
              <a:srgbClr val="0070C0"/>
            </a:solidFill>
            <a:latin typeface="+mn-lt"/>
          </a:endParaRPr>
        </a:p>
        <a:p>
          <a:pPr marL="457200" lvl="2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en-US" sz="2300" kern="1200" dirty="0"/>
            <a:t>enquiry draft</a:t>
          </a:r>
          <a:endParaRPr lang="en-US" sz="2300" b="1" kern="1200" dirty="0">
            <a:solidFill>
              <a:srgbClr val="0070C0"/>
            </a:solidFill>
            <a:latin typeface="+mn-lt"/>
          </a:endParaRPr>
        </a:p>
        <a:p>
          <a:pPr marL="457200" lvl="2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en-US" sz="2300" kern="1200" dirty="0"/>
            <a:t>vote draft</a:t>
          </a:r>
          <a:endParaRPr lang="en-US" sz="2300" b="1" kern="1200" dirty="0">
            <a:solidFill>
              <a:srgbClr val="0070C0"/>
            </a:solidFill>
            <a:latin typeface="+mn-lt"/>
          </a:endParaRPr>
        </a:p>
        <a:p>
          <a:pPr marL="457200" lvl="2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en-US" sz="2300" kern="1200" dirty="0"/>
            <a:t>Published</a:t>
          </a:r>
          <a:endParaRPr lang="en-US" sz="2300" b="1" kern="1200" dirty="0">
            <a:solidFill>
              <a:srgbClr val="0070C0"/>
            </a:solidFill>
            <a:latin typeface="+mn-lt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In all available formats (Word/PDF, XML)</a:t>
          </a:r>
          <a:endParaRPr lang="en-US" sz="2300" b="1" kern="1200" dirty="0">
            <a:solidFill>
              <a:srgbClr val="0070C0"/>
            </a:solidFill>
            <a:latin typeface="+mn-lt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300" b="1" kern="1200" dirty="0">
            <a:solidFill>
              <a:srgbClr val="0070C0"/>
            </a:solidFill>
            <a:latin typeface="+mn-lt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2300" kern="1200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 </a:t>
          </a:r>
          <a:r>
            <a:rPr lang="en-US" sz="2300" b="1" kern="1200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All documents (200.731 document)</a:t>
          </a:r>
          <a:endParaRPr lang="en-US" sz="2300" b="1" kern="1200" dirty="0">
            <a:solidFill>
              <a:srgbClr val="0070C0"/>
            </a:solidFill>
            <a:latin typeface="+mn-lt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2300" kern="1200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 </a:t>
          </a:r>
          <a:r>
            <a:rPr lang="en-US" sz="2300" b="1" kern="1200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99,8 % of the documents properly migrated</a:t>
          </a:r>
          <a:endParaRPr lang="en-US" sz="2300" b="1" kern="1200" dirty="0">
            <a:solidFill>
              <a:srgbClr val="0070C0"/>
            </a:solidFill>
            <a:latin typeface="+mn-lt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2300" b="1" kern="1200" dirty="0">
            <a:solidFill>
              <a:srgbClr val="0070C0"/>
            </a:solidFill>
            <a:latin typeface="+mn-lt"/>
          </a:endParaRPr>
        </a:p>
      </dsp:txBody>
      <dsp:txXfrm>
        <a:off x="0" y="782803"/>
        <a:ext cx="11416089" cy="4347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245BF-7BB7-49B4-902C-FA5131D09DFC}">
      <dsp:nvSpPr>
        <dsp:cNvPr id="0" name=""/>
        <dsp:cNvSpPr/>
      </dsp:nvSpPr>
      <dsp:spPr>
        <a:xfrm>
          <a:off x="0" y="87844"/>
          <a:ext cx="1141608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Approach - Migration</a:t>
          </a:r>
        </a:p>
      </dsp:txBody>
      <dsp:txXfrm>
        <a:off x="44492" y="132336"/>
        <a:ext cx="11327105" cy="822446"/>
      </dsp:txXfrm>
    </dsp:sp>
    <dsp:sp modelId="{4EF09261-0E7C-4D39-965B-B9C76253BEFE}">
      <dsp:nvSpPr>
        <dsp:cNvPr id="0" name=""/>
        <dsp:cNvSpPr/>
      </dsp:nvSpPr>
      <dsp:spPr>
        <a:xfrm>
          <a:off x="0" y="928423"/>
          <a:ext cx="11416089" cy="4247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461" tIns="24130" rIns="135128" bIns="2413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None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Migration of the </a:t>
          </a:r>
          <a:r>
            <a:rPr lang="en-US" sz="1900" b="1" kern="1200" dirty="0"/>
            <a:t>working documents</a:t>
          </a:r>
          <a:endParaRPr lang="en-US" sz="1900" b="1" kern="1200" dirty="0">
            <a:solidFill>
              <a:srgbClr val="0070C0"/>
            </a:solidFill>
            <a:latin typeface="+mn-lt"/>
          </a:endParaRP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en-US" sz="1900" kern="1200" dirty="0"/>
            <a:t>stable delivery vote</a:t>
          </a:r>
          <a:endParaRPr lang="en-US" sz="1900" b="1" kern="1200" dirty="0">
            <a:solidFill>
              <a:srgbClr val="0070C0"/>
            </a:solidFill>
            <a:latin typeface="+mn-lt"/>
          </a:endParaRP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en-US" sz="1900" kern="1200" dirty="0"/>
            <a:t>Translation returns</a:t>
          </a:r>
          <a:endParaRPr lang="en-US" sz="1900" b="1" kern="1200" dirty="0">
            <a:solidFill>
              <a:srgbClr val="0070C0"/>
            </a:solidFill>
            <a:latin typeface="+mn-lt"/>
          </a:endParaRP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en-US" sz="1900" kern="1200" dirty="0"/>
            <a:t>first delivery</a:t>
          </a:r>
          <a:endParaRPr lang="en-US" sz="1900" b="1" kern="1200" dirty="0">
            <a:solidFill>
              <a:srgbClr val="0070C0"/>
            </a:solidFill>
            <a:latin typeface="+mn-lt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In all available formats (Word/PDF, XML)</a:t>
          </a:r>
          <a:endParaRPr lang="en-US" sz="1900" b="1" kern="1200" dirty="0">
            <a:solidFill>
              <a:srgbClr val="0070C0"/>
            </a:solidFill>
            <a:latin typeface="+mn-lt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b="1" kern="1200" dirty="0">
            <a:solidFill>
              <a:srgbClr val="0070C0"/>
            </a:solidFill>
            <a:latin typeface="+mn-lt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1900" kern="1200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 </a:t>
          </a:r>
          <a:r>
            <a:rPr lang="en-US" sz="1900" b="1" kern="1200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All documents</a:t>
          </a:r>
          <a:r>
            <a:rPr lang="en-US" sz="1900" b="1" kern="1200" dirty="0">
              <a:latin typeface="+mn-lt"/>
            </a:rPr>
            <a:t> </a:t>
          </a:r>
          <a:r>
            <a:rPr lang="en-US" sz="1900" b="1" kern="1200" dirty="0">
              <a:solidFill>
                <a:srgbClr val="0070C0"/>
              </a:solidFill>
              <a:latin typeface="+mn-lt"/>
            </a:rPr>
            <a:t>from last 3 months (2022-08-29)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1900" b="1" kern="1200" dirty="0">
            <a:solidFill>
              <a:srgbClr val="0070C0"/>
            </a:solidFill>
            <a:latin typeface="+mn-lt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1900" kern="1200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 </a:t>
          </a:r>
          <a:r>
            <a:rPr lang="en-US" sz="1900" b="1" kern="1200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Stable delivery vote (430) 95,2 % 		</a:t>
          </a:r>
          <a:endParaRPr lang="en-US" sz="800" b="1" kern="1200" dirty="0">
            <a:solidFill>
              <a:srgbClr val="0070C0"/>
            </a:solidFill>
            <a:latin typeface="+mn-lt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1900" kern="1200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 </a:t>
          </a:r>
          <a:r>
            <a:rPr lang="en-US" sz="1900" b="1" kern="1200" dirty="0">
              <a:solidFill>
                <a:srgbClr val="0070C0"/>
              </a:solidFill>
              <a:latin typeface="+mn-lt"/>
            </a:rPr>
            <a:t>Translation returns </a:t>
          </a:r>
          <a:r>
            <a:rPr lang="en-US" sz="1900" b="1" kern="1200" dirty="0">
              <a:solidFill>
                <a:srgbClr val="0070C0"/>
              </a:solidFill>
              <a:latin typeface="+mn-lt"/>
              <a:sym typeface="Wingdings" panose="05000000000000000000" pitchFamily="2" charset="2"/>
            </a:rPr>
            <a:t>(1142) 98,8 % 		</a:t>
          </a:r>
          <a:endParaRPr lang="en-US" sz="800" b="1" kern="1200" dirty="0">
            <a:solidFill>
              <a:srgbClr val="0070C0"/>
            </a:solidFill>
            <a:latin typeface="+mn-lt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1900" b="1" kern="1200" dirty="0">
              <a:solidFill>
                <a:srgbClr val="0070C0"/>
              </a:solidFill>
              <a:latin typeface="Calibri" panose="020F0502020204030204"/>
              <a:ea typeface="+mn-ea"/>
              <a:cs typeface="+mn-cs"/>
              <a:sym typeface="Wingdings" panose="05000000000000000000" pitchFamily="2" charset="2"/>
            </a:rPr>
            <a:t> First delivery (396) 32 % 			</a:t>
          </a:r>
          <a:endParaRPr lang="en-US" sz="800" b="1" kern="1200" dirty="0">
            <a:solidFill>
              <a:srgbClr val="0070C0"/>
            </a:solidFill>
            <a:latin typeface="+mn-lt"/>
          </a:endParaRPr>
        </a:p>
      </dsp:txBody>
      <dsp:txXfrm>
        <a:off x="0" y="928423"/>
        <a:ext cx="11416089" cy="42476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245BF-7BB7-49B4-902C-FA5131D09DFC}">
      <dsp:nvSpPr>
        <dsp:cNvPr id="0" name=""/>
        <dsp:cNvSpPr/>
      </dsp:nvSpPr>
      <dsp:spPr>
        <a:xfrm>
          <a:off x="0" y="75930"/>
          <a:ext cx="11416089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Approach - Migration</a:t>
          </a:r>
        </a:p>
      </dsp:txBody>
      <dsp:txXfrm>
        <a:off x="52688" y="128618"/>
        <a:ext cx="11310713" cy="973949"/>
      </dsp:txXfrm>
    </dsp:sp>
    <dsp:sp modelId="{4EF09261-0E7C-4D39-965B-B9C76253BEFE}">
      <dsp:nvSpPr>
        <dsp:cNvPr id="0" name=""/>
        <dsp:cNvSpPr/>
      </dsp:nvSpPr>
      <dsp:spPr>
        <a:xfrm>
          <a:off x="0" y="1086891"/>
          <a:ext cx="11416089" cy="4098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2461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No migrations of the former versions (technical versioning) of a given document; Only the latest version is migrated.</a:t>
          </a:r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3100" kern="1200" dirty="0"/>
        </a:p>
      </dsp:txBody>
      <dsp:txXfrm>
        <a:off x="0" y="1086891"/>
        <a:ext cx="11416089" cy="40985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02E43-058C-4D50-BED4-1614BBB18C0D}">
      <dsp:nvSpPr>
        <dsp:cNvPr id="0" name=""/>
        <dsp:cNvSpPr/>
      </dsp:nvSpPr>
      <dsp:spPr>
        <a:xfrm>
          <a:off x="0" y="1754804"/>
          <a:ext cx="1570778" cy="785389"/>
        </a:xfrm>
        <a:prstGeom prst="roundRect">
          <a:avLst>
            <a:gd name="adj" fmla="val 10000"/>
          </a:avLst>
        </a:prstGeom>
        <a:solidFill>
          <a:srgbClr val="004377"/>
        </a:solidFill>
        <a:ln w="1270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>
              <a:solidFill>
                <a:schemeClr val="bg1"/>
              </a:solidFill>
            </a:rPr>
            <a:t>E-Trans</a:t>
          </a:r>
          <a:endParaRPr lang="en-US" sz="2100" kern="1200">
            <a:solidFill>
              <a:schemeClr val="bg1"/>
            </a:solidFill>
          </a:endParaRPr>
        </a:p>
      </dsp:txBody>
      <dsp:txXfrm>
        <a:off x="23003" y="1777807"/>
        <a:ext cx="1524772" cy="739383"/>
      </dsp:txXfrm>
    </dsp:sp>
    <dsp:sp modelId="{A90FF322-4AFB-4C6B-8961-64C32CFF2890}">
      <dsp:nvSpPr>
        <dsp:cNvPr id="0" name=""/>
        <dsp:cNvSpPr/>
      </dsp:nvSpPr>
      <dsp:spPr>
        <a:xfrm rot="17930024">
          <a:off x="1231619" y="1557169"/>
          <a:ext cx="1310176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1310176" y="164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1853952" y="1540872"/>
        <a:ext cx="65508" cy="65508"/>
      </dsp:txXfrm>
    </dsp:sp>
    <dsp:sp modelId="{6F79180D-3FC4-4F92-9AA4-6BF0B9B3D5B1}">
      <dsp:nvSpPr>
        <dsp:cNvPr id="0" name=""/>
        <dsp:cNvSpPr/>
      </dsp:nvSpPr>
      <dsp:spPr>
        <a:xfrm>
          <a:off x="2202636" y="607060"/>
          <a:ext cx="1570778" cy="785389"/>
        </a:xfrm>
        <a:prstGeom prst="roundRect">
          <a:avLst>
            <a:gd name="adj" fmla="val 10000"/>
          </a:avLst>
        </a:prstGeom>
        <a:solidFill>
          <a:srgbClr val="004377"/>
        </a:solidFill>
        <a:ln w="1270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bg1"/>
              </a:solidFill>
            </a:rPr>
            <a:t>CEN (domain)</a:t>
          </a:r>
        </a:p>
      </dsp:txBody>
      <dsp:txXfrm>
        <a:off x="2225639" y="630063"/>
        <a:ext cx="1524772" cy="739383"/>
      </dsp:txXfrm>
    </dsp:sp>
    <dsp:sp modelId="{38E87BE4-87D2-4264-9A18-CACAD24C3883}">
      <dsp:nvSpPr>
        <dsp:cNvPr id="0" name=""/>
        <dsp:cNvSpPr/>
      </dsp:nvSpPr>
      <dsp:spPr>
        <a:xfrm>
          <a:off x="3773414" y="983297"/>
          <a:ext cx="628311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628311" y="16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071862" y="984047"/>
        <a:ext cx="31415" cy="31415"/>
      </dsp:txXfrm>
    </dsp:sp>
    <dsp:sp modelId="{D2BCA864-28BC-4206-932B-129D361FE330}">
      <dsp:nvSpPr>
        <dsp:cNvPr id="0" name=""/>
        <dsp:cNvSpPr/>
      </dsp:nvSpPr>
      <dsp:spPr>
        <a:xfrm>
          <a:off x="4401726" y="607060"/>
          <a:ext cx="1570778" cy="785389"/>
        </a:xfrm>
        <a:prstGeom prst="roundRect">
          <a:avLst>
            <a:gd name="adj" fmla="val 10000"/>
          </a:avLst>
        </a:prstGeom>
        <a:solidFill>
          <a:srgbClr val="004377"/>
        </a:solidFill>
        <a:ln w="1270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bg1"/>
              </a:solidFill>
            </a:rPr>
            <a:t>Standards</a:t>
          </a:r>
        </a:p>
      </dsp:txBody>
      <dsp:txXfrm>
        <a:off x="4424729" y="630063"/>
        <a:ext cx="1524772" cy="739383"/>
      </dsp:txXfrm>
    </dsp:sp>
    <dsp:sp modelId="{4EB9F072-78D2-4688-BAE0-770C1AFC83B4}">
      <dsp:nvSpPr>
        <dsp:cNvPr id="0" name=""/>
        <dsp:cNvSpPr/>
      </dsp:nvSpPr>
      <dsp:spPr>
        <a:xfrm>
          <a:off x="1570778" y="2131041"/>
          <a:ext cx="631857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631857" y="164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1870910" y="2131703"/>
        <a:ext cx="31592" cy="31592"/>
      </dsp:txXfrm>
    </dsp:sp>
    <dsp:sp modelId="{03A41FBC-CC67-4310-85E1-2B9E7944F536}">
      <dsp:nvSpPr>
        <dsp:cNvPr id="0" name=""/>
        <dsp:cNvSpPr/>
      </dsp:nvSpPr>
      <dsp:spPr>
        <a:xfrm>
          <a:off x="2202636" y="1754804"/>
          <a:ext cx="1570778" cy="785389"/>
        </a:xfrm>
        <a:prstGeom prst="roundRect">
          <a:avLst>
            <a:gd name="adj" fmla="val 10000"/>
          </a:avLst>
        </a:prstGeom>
        <a:solidFill>
          <a:srgbClr val="004377"/>
        </a:solidFill>
        <a:ln w="1270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bg1"/>
              </a:solidFill>
            </a:rPr>
            <a:t>CENELEC (domain)</a:t>
          </a:r>
        </a:p>
      </dsp:txBody>
      <dsp:txXfrm>
        <a:off x="2225639" y="1777807"/>
        <a:ext cx="1524772" cy="739383"/>
      </dsp:txXfrm>
    </dsp:sp>
    <dsp:sp modelId="{07CD5589-4D0F-49ED-A71B-B2F964123FEA}">
      <dsp:nvSpPr>
        <dsp:cNvPr id="0" name=""/>
        <dsp:cNvSpPr/>
      </dsp:nvSpPr>
      <dsp:spPr>
        <a:xfrm>
          <a:off x="3773414" y="2131041"/>
          <a:ext cx="628311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628311" y="16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071862" y="2131791"/>
        <a:ext cx="31415" cy="31415"/>
      </dsp:txXfrm>
    </dsp:sp>
    <dsp:sp modelId="{37D62782-5EB3-4353-830E-0EFE8C421623}">
      <dsp:nvSpPr>
        <dsp:cNvPr id="0" name=""/>
        <dsp:cNvSpPr/>
      </dsp:nvSpPr>
      <dsp:spPr>
        <a:xfrm>
          <a:off x="4401726" y="1754804"/>
          <a:ext cx="1570778" cy="785389"/>
        </a:xfrm>
        <a:prstGeom prst="roundRect">
          <a:avLst>
            <a:gd name="adj" fmla="val 10000"/>
          </a:avLst>
        </a:prstGeom>
        <a:solidFill>
          <a:srgbClr val="004377"/>
        </a:solidFill>
        <a:ln w="1270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bg1"/>
              </a:solidFill>
            </a:rPr>
            <a:t>Standards</a:t>
          </a:r>
        </a:p>
      </dsp:txBody>
      <dsp:txXfrm>
        <a:off x="4424729" y="1777807"/>
        <a:ext cx="1524772" cy="739383"/>
      </dsp:txXfrm>
    </dsp:sp>
    <dsp:sp modelId="{4ADB1F6E-2F1B-447D-AC64-FC71801830C6}">
      <dsp:nvSpPr>
        <dsp:cNvPr id="0" name=""/>
        <dsp:cNvSpPr/>
      </dsp:nvSpPr>
      <dsp:spPr>
        <a:xfrm rot="3683338">
          <a:off x="1226956" y="2710231"/>
          <a:ext cx="1319501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1319501" y="164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1853719" y="2693701"/>
        <a:ext cx="65975" cy="65975"/>
      </dsp:txXfrm>
    </dsp:sp>
    <dsp:sp modelId="{849BDD5E-8BD4-4721-838E-B9B600D49D30}">
      <dsp:nvSpPr>
        <dsp:cNvPr id="0" name=""/>
        <dsp:cNvSpPr/>
      </dsp:nvSpPr>
      <dsp:spPr>
        <a:xfrm>
          <a:off x="2202636" y="2913183"/>
          <a:ext cx="1570778" cy="785389"/>
        </a:xfrm>
        <a:prstGeom prst="roundRect">
          <a:avLst>
            <a:gd name="adj" fmla="val 10000"/>
          </a:avLst>
        </a:prstGeom>
        <a:solidFill>
          <a:srgbClr val="004377"/>
        </a:solidFill>
        <a:ln w="1270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bg1"/>
              </a:solidFill>
            </a:rPr>
            <a:t>CEN-CENELEC (domain)</a:t>
          </a:r>
        </a:p>
      </dsp:txBody>
      <dsp:txXfrm>
        <a:off x="2225639" y="2936186"/>
        <a:ext cx="1524772" cy="739383"/>
      </dsp:txXfrm>
    </dsp:sp>
    <dsp:sp modelId="{EB664586-78C3-4874-B09B-0557780C7057}">
      <dsp:nvSpPr>
        <dsp:cNvPr id="0" name=""/>
        <dsp:cNvSpPr/>
      </dsp:nvSpPr>
      <dsp:spPr>
        <a:xfrm>
          <a:off x="3773414" y="3289420"/>
          <a:ext cx="628311" cy="32915"/>
        </a:xfrm>
        <a:custGeom>
          <a:avLst/>
          <a:gdLst/>
          <a:ahLst/>
          <a:cxnLst/>
          <a:rect l="0" t="0" r="0" b="0"/>
          <a:pathLst>
            <a:path>
              <a:moveTo>
                <a:pt x="0" y="16457"/>
              </a:moveTo>
              <a:lnTo>
                <a:pt x="628311" y="16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071862" y="3290170"/>
        <a:ext cx="31415" cy="31415"/>
      </dsp:txXfrm>
    </dsp:sp>
    <dsp:sp modelId="{488AD667-2965-4F36-A03A-F879261F714C}">
      <dsp:nvSpPr>
        <dsp:cNvPr id="0" name=""/>
        <dsp:cNvSpPr/>
      </dsp:nvSpPr>
      <dsp:spPr>
        <a:xfrm>
          <a:off x="4401726" y="2913183"/>
          <a:ext cx="1570778" cy="785389"/>
        </a:xfrm>
        <a:prstGeom prst="roundRect">
          <a:avLst>
            <a:gd name="adj" fmla="val 10000"/>
          </a:avLst>
        </a:prstGeom>
        <a:solidFill>
          <a:srgbClr val="004377"/>
        </a:solidFill>
        <a:ln w="1270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bg1"/>
              </a:solidFill>
            </a:rPr>
            <a:t>Standards</a:t>
          </a:r>
        </a:p>
      </dsp:txBody>
      <dsp:txXfrm>
        <a:off x="4424729" y="2936186"/>
        <a:ext cx="1524772" cy="7393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02E43-058C-4D50-BED4-1614BBB18C0D}">
      <dsp:nvSpPr>
        <dsp:cNvPr id="0" name=""/>
        <dsp:cNvSpPr/>
      </dsp:nvSpPr>
      <dsp:spPr>
        <a:xfrm>
          <a:off x="0" y="2433818"/>
          <a:ext cx="1057981" cy="528990"/>
        </a:xfrm>
        <a:prstGeom prst="roundRect">
          <a:avLst>
            <a:gd name="adj" fmla="val 10000"/>
          </a:avLst>
        </a:prstGeom>
        <a:solidFill>
          <a:srgbClr val="004377"/>
        </a:solidFill>
        <a:ln w="1270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bg1"/>
              </a:solidFill>
            </a:rPr>
            <a:t>Standards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5494" y="2449312"/>
        <a:ext cx="1026993" cy="498002"/>
      </dsp:txXfrm>
    </dsp:sp>
    <dsp:sp modelId="{35E5E71E-D832-42D0-9AB3-0BCA662CABAF}">
      <dsp:nvSpPr>
        <dsp:cNvPr id="0" name=""/>
        <dsp:cNvSpPr/>
      </dsp:nvSpPr>
      <dsp:spPr>
        <a:xfrm>
          <a:off x="1057981" y="2689491"/>
          <a:ext cx="50498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04987" y="88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1297850" y="2685688"/>
        <a:ext cx="25249" cy="25249"/>
      </dsp:txXfrm>
    </dsp:sp>
    <dsp:sp modelId="{C3322C81-CA50-4F67-8BF1-6D4F72BAB3BB}">
      <dsp:nvSpPr>
        <dsp:cNvPr id="0" name=""/>
        <dsp:cNvSpPr/>
      </dsp:nvSpPr>
      <dsp:spPr>
        <a:xfrm>
          <a:off x="1562968" y="2433818"/>
          <a:ext cx="1057981" cy="528990"/>
        </a:xfrm>
        <a:prstGeom prst="roundRect">
          <a:avLst>
            <a:gd name="adj" fmla="val 10000"/>
          </a:avLst>
        </a:prstGeom>
        <a:solidFill>
          <a:srgbClr val="004377"/>
        </a:solidFill>
        <a:ln w="1270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strike="noStrike" kern="1200" baseline="0">
              <a:solidFill>
                <a:schemeClr val="bg1"/>
              </a:solidFill>
              <a:latin typeface="+mn-lt"/>
            </a:rPr>
            <a:t>WI ID</a:t>
          </a:r>
        </a:p>
      </dsp:txBody>
      <dsp:txXfrm>
        <a:off x="1578462" y="2449312"/>
        <a:ext cx="1026993" cy="498002"/>
      </dsp:txXfrm>
    </dsp:sp>
    <dsp:sp modelId="{6462D7AE-052A-4ADC-98CC-519C4BF27122}">
      <dsp:nvSpPr>
        <dsp:cNvPr id="0" name=""/>
        <dsp:cNvSpPr/>
      </dsp:nvSpPr>
      <dsp:spPr>
        <a:xfrm>
          <a:off x="2620949" y="2689491"/>
          <a:ext cx="80597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05970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3003785" y="2678164"/>
        <a:ext cx="40298" cy="40298"/>
      </dsp:txXfrm>
    </dsp:sp>
    <dsp:sp modelId="{F1BF443F-F5DE-4B91-B94E-FDF2EF5B4E41}">
      <dsp:nvSpPr>
        <dsp:cNvPr id="0" name=""/>
        <dsp:cNvSpPr/>
      </dsp:nvSpPr>
      <dsp:spPr>
        <a:xfrm>
          <a:off x="3426919" y="2433818"/>
          <a:ext cx="1057981" cy="528990"/>
        </a:xfrm>
        <a:prstGeom prst="roundRect">
          <a:avLst>
            <a:gd name="adj" fmla="val 10000"/>
          </a:avLst>
        </a:prstGeom>
        <a:solidFill>
          <a:srgbClr val="004377"/>
        </a:solidFill>
        <a:ln w="1270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solidFill>
                <a:schemeClr val="bg1"/>
              </a:solidFill>
            </a:rPr>
            <a:t>Phase (including iteration)</a:t>
          </a:r>
          <a:endParaRPr lang="en-US" sz="1200" kern="1200">
            <a:solidFill>
              <a:schemeClr val="bg1"/>
            </a:solidFill>
          </a:endParaRPr>
        </a:p>
      </dsp:txBody>
      <dsp:txXfrm>
        <a:off x="3442413" y="2449312"/>
        <a:ext cx="1026993" cy="498002"/>
      </dsp:txXfrm>
    </dsp:sp>
    <dsp:sp modelId="{C15852E6-6068-4611-99F9-E891F1311174}">
      <dsp:nvSpPr>
        <dsp:cNvPr id="0" name=""/>
        <dsp:cNvSpPr/>
      </dsp:nvSpPr>
      <dsp:spPr>
        <a:xfrm rot="17197894">
          <a:off x="3578538" y="1472812"/>
          <a:ext cx="2539601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2539601" y="8822"/>
              </a:lnTo>
            </a:path>
          </a:pathLst>
        </a:custGeom>
        <a:noFill/>
        <a:ln w="1270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>
            <a:solidFill>
              <a:schemeClr val="bg1"/>
            </a:solidFill>
          </a:endParaRPr>
        </a:p>
      </dsp:txBody>
      <dsp:txXfrm>
        <a:off x="4784848" y="1418144"/>
        <a:ext cx="126980" cy="126980"/>
      </dsp:txXfrm>
    </dsp:sp>
    <dsp:sp modelId="{265107C0-8E78-4587-90C0-7CB7CA57AC80}">
      <dsp:nvSpPr>
        <dsp:cNvPr id="0" name=""/>
        <dsp:cNvSpPr/>
      </dsp:nvSpPr>
      <dsp:spPr>
        <a:xfrm>
          <a:off x="5211776" y="461"/>
          <a:ext cx="1057981" cy="528990"/>
        </a:xfrm>
        <a:prstGeom prst="roundRect">
          <a:avLst>
            <a:gd name="adj" fmla="val 10000"/>
          </a:avLst>
        </a:prstGeom>
        <a:solidFill>
          <a:srgbClr val="004377"/>
        </a:solidFill>
        <a:ln w="28575" cap="flat" cmpd="sng" algn="ctr">
          <a:noFill/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First Delivery</a:t>
          </a:r>
        </a:p>
      </dsp:txBody>
      <dsp:txXfrm>
        <a:off x="5227270" y="15955"/>
        <a:ext cx="1026993" cy="498002"/>
      </dsp:txXfrm>
    </dsp:sp>
    <dsp:sp modelId="{24398AB6-71A2-4697-AC25-1FB6756B3D24}">
      <dsp:nvSpPr>
        <dsp:cNvPr id="0" name=""/>
        <dsp:cNvSpPr/>
      </dsp:nvSpPr>
      <dsp:spPr>
        <a:xfrm>
          <a:off x="6269757" y="256134"/>
          <a:ext cx="56060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60603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6536044" y="250941"/>
        <a:ext cx="28030" cy="28030"/>
      </dsp:txXfrm>
    </dsp:sp>
    <dsp:sp modelId="{3EB53287-66F2-4DBA-9017-50B6759DC379}">
      <dsp:nvSpPr>
        <dsp:cNvPr id="0" name=""/>
        <dsp:cNvSpPr/>
      </dsp:nvSpPr>
      <dsp:spPr>
        <a:xfrm>
          <a:off x="6830361" y="461"/>
          <a:ext cx="1057981" cy="52899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8575" cap="flat" cmpd="sng" algn="ctr">
          <a:noFill/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Zip</a:t>
          </a:r>
        </a:p>
      </dsp:txBody>
      <dsp:txXfrm>
        <a:off x="6845855" y="15955"/>
        <a:ext cx="1026993" cy="498002"/>
      </dsp:txXfrm>
    </dsp:sp>
    <dsp:sp modelId="{D540B8D1-2E90-434D-A556-F958C7E273FD}">
      <dsp:nvSpPr>
        <dsp:cNvPr id="0" name=""/>
        <dsp:cNvSpPr/>
      </dsp:nvSpPr>
      <dsp:spPr>
        <a:xfrm rot="17732703">
          <a:off x="4005527" y="1929067"/>
          <a:ext cx="168562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685623" y="8822"/>
              </a:lnTo>
            </a:path>
          </a:pathLst>
        </a:custGeom>
        <a:noFill/>
        <a:ln w="1270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>
            <a:solidFill>
              <a:schemeClr val="bg1"/>
            </a:solidFill>
          </a:endParaRPr>
        </a:p>
      </dsp:txBody>
      <dsp:txXfrm>
        <a:off x="4806198" y="1895748"/>
        <a:ext cx="84281" cy="84281"/>
      </dsp:txXfrm>
    </dsp:sp>
    <dsp:sp modelId="{AA662650-4672-4251-A1F3-2D354ABD530A}">
      <dsp:nvSpPr>
        <dsp:cNvPr id="0" name=""/>
        <dsp:cNvSpPr/>
      </dsp:nvSpPr>
      <dsp:spPr>
        <a:xfrm>
          <a:off x="5211776" y="912970"/>
          <a:ext cx="1057981" cy="528990"/>
        </a:xfrm>
        <a:prstGeom prst="roundRect">
          <a:avLst>
            <a:gd name="adj" fmla="val 10000"/>
          </a:avLst>
        </a:prstGeom>
        <a:solidFill>
          <a:srgbClr val="004377"/>
        </a:solidFill>
        <a:ln w="1905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bg1"/>
              </a:solidFill>
            </a:rPr>
            <a:t>Stable Delivery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5227270" y="928464"/>
        <a:ext cx="1026993" cy="498002"/>
      </dsp:txXfrm>
    </dsp:sp>
    <dsp:sp modelId="{0769225D-284E-46CA-B068-70C0DD610D7A}">
      <dsp:nvSpPr>
        <dsp:cNvPr id="0" name=""/>
        <dsp:cNvSpPr/>
      </dsp:nvSpPr>
      <dsp:spPr>
        <a:xfrm rot="19891009">
          <a:off x="6231157" y="1016558"/>
          <a:ext cx="637804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7804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6534114" y="1009435"/>
        <a:ext cx="31890" cy="31890"/>
      </dsp:txXfrm>
    </dsp:sp>
    <dsp:sp modelId="{A6988C20-9CCD-4019-83B4-C59524B7FDB4}">
      <dsp:nvSpPr>
        <dsp:cNvPr id="0" name=""/>
        <dsp:cNvSpPr/>
      </dsp:nvSpPr>
      <dsp:spPr>
        <a:xfrm>
          <a:off x="6830361" y="608800"/>
          <a:ext cx="1057981" cy="528990"/>
        </a:xfrm>
        <a:prstGeom prst="roundRect">
          <a:avLst>
            <a:gd name="adj" fmla="val 10000"/>
          </a:avLst>
        </a:prstGeom>
        <a:solidFill>
          <a:srgbClr val="004377"/>
        </a:solidFill>
        <a:ln w="1905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Word and PDF</a:t>
          </a:r>
        </a:p>
      </dsp:txBody>
      <dsp:txXfrm>
        <a:off x="6845855" y="624294"/>
        <a:ext cx="1026993" cy="498002"/>
      </dsp:txXfrm>
    </dsp:sp>
    <dsp:sp modelId="{854CB4C0-76BC-44D5-AB8F-C95FC1B98639}">
      <dsp:nvSpPr>
        <dsp:cNvPr id="0" name=""/>
        <dsp:cNvSpPr/>
      </dsp:nvSpPr>
      <dsp:spPr>
        <a:xfrm>
          <a:off x="7888342" y="864473"/>
          <a:ext cx="56060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60603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8154628" y="859280"/>
        <a:ext cx="28030" cy="28030"/>
      </dsp:txXfrm>
    </dsp:sp>
    <dsp:sp modelId="{6539ACF0-0CC4-48D6-AA62-8AA3783709DA}">
      <dsp:nvSpPr>
        <dsp:cNvPr id="0" name=""/>
        <dsp:cNvSpPr/>
      </dsp:nvSpPr>
      <dsp:spPr>
        <a:xfrm>
          <a:off x="8448945" y="608800"/>
          <a:ext cx="1057981" cy="52899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Zip</a:t>
          </a:r>
        </a:p>
      </dsp:txBody>
      <dsp:txXfrm>
        <a:off x="8464439" y="624294"/>
        <a:ext cx="1026993" cy="498002"/>
      </dsp:txXfrm>
    </dsp:sp>
    <dsp:sp modelId="{8F1308C5-5D88-44F5-8F7D-5A134006F66E}">
      <dsp:nvSpPr>
        <dsp:cNvPr id="0" name=""/>
        <dsp:cNvSpPr/>
      </dsp:nvSpPr>
      <dsp:spPr>
        <a:xfrm rot="1708991">
          <a:off x="6231157" y="1320728"/>
          <a:ext cx="637804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7804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6534114" y="1313605"/>
        <a:ext cx="31890" cy="31890"/>
      </dsp:txXfrm>
    </dsp:sp>
    <dsp:sp modelId="{EFE2D73E-1931-451D-8042-BBC8306B3330}">
      <dsp:nvSpPr>
        <dsp:cNvPr id="0" name=""/>
        <dsp:cNvSpPr/>
      </dsp:nvSpPr>
      <dsp:spPr>
        <a:xfrm>
          <a:off x="6830361" y="1217139"/>
          <a:ext cx="1057981" cy="528990"/>
        </a:xfrm>
        <a:prstGeom prst="roundRect">
          <a:avLst>
            <a:gd name="adj" fmla="val 10000"/>
          </a:avLst>
        </a:prstGeom>
        <a:solidFill>
          <a:srgbClr val="004377"/>
        </a:solidFill>
        <a:ln w="1905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XML</a:t>
          </a:r>
        </a:p>
      </dsp:txBody>
      <dsp:txXfrm>
        <a:off x="6845855" y="1232633"/>
        <a:ext cx="1026993" cy="498002"/>
      </dsp:txXfrm>
    </dsp:sp>
    <dsp:sp modelId="{104E3DA3-ED25-4821-9910-818E01432F85}">
      <dsp:nvSpPr>
        <dsp:cNvPr id="0" name=""/>
        <dsp:cNvSpPr/>
      </dsp:nvSpPr>
      <dsp:spPr>
        <a:xfrm>
          <a:off x="7888342" y="1472812"/>
          <a:ext cx="56060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60603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8154628" y="1467619"/>
        <a:ext cx="28030" cy="28030"/>
      </dsp:txXfrm>
    </dsp:sp>
    <dsp:sp modelId="{ACA5357E-8A71-4202-B301-DB78E4F404AA}">
      <dsp:nvSpPr>
        <dsp:cNvPr id="0" name=""/>
        <dsp:cNvSpPr/>
      </dsp:nvSpPr>
      <dsp:spPr>
        <a:xfrm>
          <a:off x="8448945" y="1217139"/>
          <a:ext cx="1057981" cy="52899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Zip</a:t>
          </a:r>
        </a:p>
      </dsp:txBody>
      <dsp:txXfrm>
        <a:off x="8464439" y="1232633"/>
        <a:ext cx="1026993" cy="498002"/>
      </dsp:txXfrm>
    </dsp:sp>
    <dsp:sp modelId="{98F02B0A-AD6D-40A6-8EF8-C06D68956A41}">
      <dsp:nvSpPr>
        <dsp:cNvPr id="0" name=""/>
        <dsp:cNvSpPr/>
      </dsp:nvSpPr>
      <dsp:spPr>
        <a:xfrm>
          <a:off x="4484901" y="2689491"/>
          <a:ext cx="72687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726875" y="8822"/>
              </a:lnTo>
            </a:path>
          </a:pathLst>
        </a:custGeom>
        <a:noFill/>
        <a:ln w="1270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4830166" y="2680141"/>
        <a:ext cx="36343" cy="36343"/>
      </dsp:txXfrm>
    </dsp:sp>
    <dsp:sp modelId="{3426F0F3-B299-47A7-8F01-2FC72568B285}">
      <dsp:nvSpPr>
        <dsp:cNvPr id="0" name=""/>
        <dsp:cNvSpPr/>
      </dsp:nvSpPr>
      <dsp:spPr>
        <a:xfrm>
          <a:off x="5211776" y="2433818"/>
          <a:ext cx="1057981" cy="528990"/>
        </a:xfrm>
        <a:prstGeom prst="roundRect">
          <a:avLst>
            <a:gd name="adj" fmla="val 10000"/>
          </a:avLst>
        </a:prstGeom>
        <a:solidFill>
          <a:srgbClr val="004377"/>
        </a:solidFill>
        <a:ln w="1905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Translation Returns</a:t>
          </a:r>
        </a:p>
      </dsp:txBody>
      <dsp:txXfrm>
        <a:off x="5227270" y="2449312"/>
        <a:ext cx="1026993" cy="498002"/>
      </dsp:txXfrm>
    </dsp:sp>
    <dsp:sp modelId="{53025480-B110-4CC8-99A6-E15366103C32}">
      <dsp:nvSpPr>
        <dsp:cNvPr id="0" name=""/>
        <dsp:cNvSpPr/>
      </dsp:nvSpPr>
      <dsp:spPr>
        <a:xfrm rot="18759691">
          <a:off x="6136431" y="2385321"/>
          <a:ext cx="82725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27256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6529378" y="2373462"/>
        <a:ext cx="41362" cy="41362"/>
      </dsp:txXfrm>
    </dsp:sp>
    <dsp:sp modelId="{C58D018A-D3DC-4B3F-A2A3-20A5CD482883}">
      <dsp:nvSpPr>
        <dsp:cNvPr id="0" name=""/>
        <dsp:cNvSpPr/>
      </dsp:nvSpPr>
      <dsp:spPr>
        <a:xfrm>
          <a:off x="6830361" y="1825478"/>
          <a:ext cx="1057981" cy="528990"/>
        </a:xfrm>
        <a:prstGeom prst="roundRect">
          <a:avLst>
            <a:gd name="adj" fmla="val 10000"/>
          </a:avLst>
        </a:prstGeom>
        <a:solidFill>
          <a:srgbClr val="004377"/>
        </a:solidFill>
        <a:ln w="1905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French</a:t>
          </a:r>
        </a:p>
      </dsp:txBody>
      <dsp:txXfrm>
        <a:off x="6845855" y="1840972"/>
        <a:ext cx="1026993" cy="498002"/>
      </dsp:txXfrm>
    </dsp:sp>
    <dsp:sp modelId="{805B7017-60DD-48E9-8D76-0FB48CDB8A21}">
      <dsp:nvSpPr>
        <dsp:cNvPr id="0" name=""/>
        <dsp:cNvSpPr/>
      </dsp:nvSpPr>
      <dsp:spPr>
        <a:xfrm>
          <a:off x="7888342" y="2081152"/>
          <a:ext cx="56060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60603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8154628" y="2075959"/>
        <a:ext cx="28030" cy="28030"/>
      </dsp:txXfrm>
    </dsp:sp>
    <dsp:sp modelId="{527AFB35-B903-459A-A457-F9D5E4BC0FF1}">
      <dsp:nvSpPr>
        <dsp:cNvPr id="0" name=""/>
        <dsp:cNvSpPr/>
      </dsp:nvSpPr>
      <dsp:spPr>
        <a:xfrm>
          <a:off x="8448945" y="1825478"/>
          <a:ext cx="1057981" cy="52899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Zip</a:t>
          </a:r>
        </a:p>
      </dsp:txBody>
      <dsp:txXfrm>
        <a:off x="8464439" y="1840972"/>
        <a:ext cx="1026993" cy="498002"/>
      </dsp:txXfrm>
    </dsp:sp>
    <dsp:sp modelId="{32775B36-314A-418F-A79B-A6FC4C567FF3}">
      <dsp:nvSpPr>
        <dsp:cNvPr id="0" name=""/>
        <dsp:cNvSpPr/>
      </dsp:nvSpPr>
      <dsp:spPr>
        <a:xfrm>
          <a:off x="6269757" y="2689491"/>
          <a:ext cx="56060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60603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6536044" y="2684298"/>
        <a:ext cx="28030" cy="28030"/>
      </dsp:txXfrm>
    </dsp:sp>
    <dsp:sp modelId="{10F25C50-B6F5-498F-80EC-DB1B2F859BD2}">
      <dsp:nvSpPr>
        <dsp:cNvPr id="0" name=""/>
        <dsp:cNvSpPr/>
      </dsp:nvSpPr>
      <dsp:spPr>
        <a:xfrm>
          <a:off x="6830361" y="2433818"/>
          <a:ext cx="1057981" cy="528990"/>
        </a:xfrm>
        <a:prstGeom prst="roundRect">
          <a:avLst>
            <a:gd name="adj" fmla="val 10000"/>
          </a:avLst>
        </a:prstGeom>
        <a:solidFill>
          <a:srgbClr val="004377"/>
        </a:solidFill>
        <a:ln w="1905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German</a:t>
          </a:r>
        </a:p>
      </dsp:txBody>
      <dsp:txXfrm>
        <a:off x="6845855" y="2449312"/>
        <a:ext cx="1026993" cy="498002"/>
      </dsp:txXfrm>
    </dsp:sp>
    <dsp:sp modelId="{52AA25E7-58DA-4917-91CC-190828DE7293}">
      <dsp:nvSpPr>
        <dsp:cNvPr id="0" name=""/>
        <dsp:cNvSpPr/>
      </dsp:nvSpPr>
      <dsp:spPr>
        <a:xfrm>
          <a:off x="7888342" y="2689491"/>
          <a:ext cx="56060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60603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8154628" y="2684298"/>
        <a:ext cx="28030" cy="28030"/>
      </dsp:txXfrm>
    </dsp:sp>
    <dsp:sp modelId="{9CF0CDCE-8DF0-4E33-9756-0DB1744A80D9}">
      <dsp:nvSpPr>
        <dsp:cNvPr id="0" name=""/>
        <dsp:cNvSpPr/>
      </dsp:nvSpPr>
      <dsp:spPr>
        <a:xfrm>
          <a:off x="8448945" y="2433818"/>
          <a:ext cx="1057981" cy="52899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Zip</a:t>
          </a:r>
        </a:p>
      </dsp:txBody>
      <dsp:txXfrm>
        <a:off x="8464439" y="2449312"/>
        <a:ext cx="1026993" cy="498002"/>
      </dsp:txXfrm>
    </dsp:sp>
    <dsp:sp modelId="{F3D1B848-1E45-4368-8AC1-D8E7F44427BD}">
      <dsp:nvSpPr>
        <dsp:cNvPr id="0" name=""/>
        <dsp:cNvSpPr/>
      </dsp:nvSpPr>
      <dsp:spPr>
        <a:xfrm rot="2840309">
          <a:off x="6136431" y="2993661"/>
          <a:ext cx="82725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27256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6529378" y="2981801"/>
        <a:ext cx="41362" cy="41362"/>
      </dsp:txXfrm>
    </dsp:sp>
    <dsp:sp modelId="{150B6954-CCAB-42E3-9C24-8EF0849BE2A9}">
      <dsp:nvSpPr>
        <dsp:cNvPr id="0" name=""/>
        <dsp:cNvSpPr/>
      </dsp:nvSpPr>
      <dsp:spPr>
        <a:xfrm>
          <a:off x="6830361" y="3042157"/>
          <a:ext cx="1057981" cy="528990"/>
        </a:xfrm>
        <a:prstGeom prst="roundRect">
          <a:avLst>
            <a:gd name="adj" fmla="val 10000"/>
          </a:avLst>
        </a:prstGeom>
        <a:solidFill>
          <a:srgbClr val="004377"/>
        </a:solidFill>
        <a:ln w="1905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English</a:t>
          </a:r>
        </a:p>
      </dsp:txBody>
      <dsp:txXfrm>
        <a:off x="6845855" y="3057651"/>
        <a:ext cx="1026993" cy="498002"/>
      </dsp:txXfrm>
    </dsp:sp>
    <dsp:sp modelId="{8099D21E-B5F3-41AA-A6FB-BDCDEE31CB59}">
      <dsp:nvSpPr>
        <dsp:cNvPr id="0" name=""/>
        <dsp:cNvSpPr/>
      </dsp:nvSpPr>
      <dsp:spPr>
        <a:xfrm>
          <a:off x="7888342" y="3297830"/>
          <a:ext cx="56060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60603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8154628" y="3292637"/>
        <a:ext cx="28030" cy="28030"/>
      </dsp:txXfrm>
    </dsp:sp>
    <dsp:sp modelId="{93E1E18F-88A7-439B-92F7-65FA61C052D7}">
      <dsp:nvSpPr>
        <dsp:cNvPr id="0" name=""/>
        <dsp:cNvSpPr/>
      </dsp:nvSpPr>
      <dsp:spPr>
        <a:xfrm>
          <a:off x="8448945" y="3042157"/>
          <a:ext cx="1057981" cy="52899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Zip</a:t>
          </a:r>
        </a:p>
      </dsp:txBody>
      <dsp:txXfrm>
        <a:off x="8464439" y="3057651"/>
        <a:ext cx="1026993" cy="498002"/>
      </dsp:txXfrm>
    </dsp:sp>
    <dsp:sp modelId="{F3EE95F1-1F96-4ADF-A612-524EC5A5BE3F}">
      <dsp:nvSpPr>
        <dsp:cNvPr id="0" name=""/>
        <dsp:cNvSpPr/>
      </dsp:nvSpPr>
      <dsp:spPr>
        <a:xfrm rot="3548688">
          <a:off x="4139703" y="3297830"/>
          <a:ext cx="141727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417270" y="8822"/>
              </a:lnTo>
            </a:path>
          </a:pathLst>
        </a:custGeom>
        <a:noFill/>
        <a:ln w="1270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4812907" y="3271221"/>
        <a:ext cx="70863" cy="70863"/>
      </dsp:txXfrm>
    </dsp:sp>
    <dsp:sp modelId="{BBDE81A2-022E-4145-818C-E3FE083681C1}">
      <dsp:nvSpPr>
        <dsp:cNvPr id="0" name=""/>
        <dsp:cNvSpPr/>
      </dsp:nvSpPr>
      <dsp:spPr>
        <a:xfrm>
          <a:off x="5211776" y="3650496"/>
          <a:ext cx="1057981" cy="528990"/>
        </a:xfrm>
        <a:prstGeom prst="roundRect">
          <a:avLst>
            <a:gd name="adj" fmla="val 10000"/>
          </a:avLst>
        </a:prstGeom>
        <a:solidFill>
          <a:srgbClr val="004377"/>
        </a:solidFill>
        <a:ln w="2857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Word and PDF</a:t>
          </a:r>
        </a:p>
      </dsp:txBody>
      <dsp:txXfrm>
        <a:off x="5227270" y="3665990"/>
        <a:ext cx="1026993" cy="498002"/>
      </dsp:txXfrm>
    </dsp:sp>
    <dsp:sp modelId="{45B87B65-5534-498B-AD4D-45A12C45CF2A}">
      <dsp:nvSpPr>
        <dsp:cNvPr id="0" name=""/>
        <dsp:cNvSpPr/>
      </dsp:nvSpPr>
      <dsp:spPr>
        <a:xfrm>
          <a:off x="6269757" y="3906169"/>
          <a:ext cx="56060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60603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6536044" y="3900976"/>
        <a:ext cx="28030" cy="28030"/>
      </dsp:txXfrm>
    </dsp:sp>
    <dsp:sp modelId="{48609F8F-E90F-406D-B8B1-39F61628087E}">
      <dsp:nvSpPr>
        <dsp:cNvPr id="0" name=""/>
        <dsp:cNvSpPr/>
      </dsp:nvSpPr>
      <dsp:spPr>
        <a:xfrm>
          <a:off x="6830361" y="3650496"/>
          <a:ext cx="1057981" cy="52899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857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Zip</a:t>
          </a:r>
        </a:p>
      </dsp:txBody>
      <dsp:txXfrm>
        <a:off x="6845855" y="3665990"/>
        <a:ext cx="1026993" cy="498002"/>
      </dsp:txXfrm>
    </dsp:sp>
    <dsp:sp modelId="{06E8D10B-08D1-4F9D-9E9D-AE8FC75D70C0}">
      <dsp:nvSpPr>
        <dsp:cNvPr id="0" name=""/>
        <dsp:cNvSpPr/>
      </dsp:nvSpPr>
      <dsp:spPr>
        <a:xfrm rot="4097004">
          <a:off x="3866117" y="3602000"/>
          <a:ext cx="196444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964443" y="8822"/>
              </a:lnTo>
            </a:path>
          </a:pathLst>
        </a:custGeom>
        <a:noFill/>
        <a:ln w="1270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>
            <a:solidFill>
              <a:schemeClr val="bg1"/>
            </a:solidFill>
          </a:endParaRPr>
        </a:p>
      </dsp:txBody>
      <dsp:txXfrm>
        <a:off x="4799227" y="3561711"/>
        <a:ext cx="98222" cy="98222"/>
      </dsp:txXfrm>
    </dsp:sp>
    <dsp:sp modelId="{64E01FC9-3FDC-4926-81F7-77E7D1EBF84C}">
      <dsp:nvSpPr>
        <dsp:cNvPr id="0" name=""/>
        <dsp:cNvSpPr/>
      </dsp:nvSpPr>
      <dsp:spPr>
        <a:xfrm>
          <a:off x="5211776" y="4258835"/>
          <a:ext cx="1057981" cy="528990"/>
        </a:xfrm>
        <a:prstGeom prst="roundRect">
          <a:avLst>
            <a:gd name="adj" fmla="val 10000"/>
          </a:avLst>
        </a:prstGeom>
        <a:solidFill>
          <a:srgbClr val="004377"/>
        </a:solidFill>
        <a:ln w="2857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XML</a:t>
          </a:r>
        </a:p>
      </dsp:txBody>
      <dsp:txXfrm>
        <a:off x="5227270" y="4274329"/>
        <a:ext cx="1026993" cy="498002"/>
      </dsp:txXfrm>
    </dsp:sp>
    <dsp:sp modelId="{C0C365B1-63B2-4DEB-935C-F8025577C8B9}">
      <dsp:nvSpPr>
        <dsp:cNvPr id="0" name=""/>
        <dsp:cNvSpPr/>
      </dsp:nvSpPr>
      <dsp:spPr>
        <a:xfrm>
          <a:off x="6269757" y="4514509"/>
          <a:ext cx="56060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60603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6536044" y="4509316"/>
        <a:ext cx="28030" cy="28030"/>
      </dsp:txXfrm>
    </dsp:sp>
    <dsp:sp modelId="{84DBF99A-5941-4DDC-8B38-D6BB9B18423A}">
      <dsp:nvSpPr>
        <dsp:cNvPr id="0" name=""/>
        <dsp:cNvSpPr/>
      </dsp:nvSpPr>
      <dsp:spPr>
        <a:xfrm>
          <a:off x="6830361" y="4258835"/>
          <a:ext cx="1057981" cy="52899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857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Zip</a:t>
          </a:r>
        </a:p>
      </dsp:txBody>
      <dsp:txXfrm>
        <a:off x="6845855" y="4274329"/>
        <a:ext cx="1026993" cy="498002"/>
      </dsp:txXfrm>
    </dsp:sp>
    <dsp:sp modelId="{AE0B94E7-2FCA-4017-B2D5-77377086DF15}">
      <dsp:nvSpPr>
        <dsp:cNvPr id="0" name=""/>
        <dsp:cNvSpPr/>
      </dsp:nvSpPr>
      <dsp:spPr>
        <a:xfrm rot="4402106">
          <a:off x="3578538" y="3906169"/>
          <a:ext cx="2539601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2539601" y="8822"/>
              </a:lnTo>
            </a:path>
          </a:pathLst>
        </a:custGeom>
        <a:noFill/>
        <a:ln w="1270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>
            <a:solidFill>
              <a:schemeClr val="bg1"/>
            </a:solidFill>
          </a:endParaRPr>
        </a:p>
      </dsp:txBody>
      <dsp:txXfrm>
        <a:off x="4784848" y="3851501"/>
        <a:ext cx="126980" cy="126980"/>
      </dsp:txXfrm>
    </dsp:sp>
    <dsp:sp modelId="{CBA36208-58AA-4106-8998-F89F51970072}">
      <dsp:nvSpPr>
        <dsp:cNvPr id="0" name=""/>
        <dsp:cNvSpPr/>
      </dsp:nvSpPr>
      <dsp:spPr>
        <a:xfrm>
          <a:off x="5211776" y="4867175"/>
          <a:ext cx="1057981" cy="528990"/>
        </a:xfrm>
        <a:prstGeom prst="roundRect">
          <a:avLst>
            <a:gd name="adj" fmla="val 10000"/>
          </a:avLst>
        </a:prstGeom>
        <a:solidFill>
          <a:srgbClr val="004377"/>
        </a:solidFill>
        <a:ln w="12700" cap="flat" cmpd="sng" algn="ctr">
          <a:solidFill>
            <a:srgbClr val="00437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Voting Report</a:t>
          </a:r>
        </a:p>
      </dsp:txBody>
      <dsp:txXfrm>
        <a:off x="5227270" y="4882669"/>
        <a:ext cx="1026993" cy="498002"/>
      </dsp:txXfrm>
    </dsp:sp>
    <dsp:sp modelId="{C40E9D07-0E6C-454F-8010-721CD6DE4ECD}">
      <dsp:nvSpPr>
        <dsp:cNvPr id="0" name=""/>
        <dsp:cNvSpPr/>
      </dsp:nvSpPr>
      <dsp:spPr>
        <a:xfrm>
          <a:off x="6269757" y="5122848"/>
          <a:ext cx="56060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60603" y="88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solidFill>
              <a:schemeClr val="bg1"/>
            </a:solidFill>
          </a:endParaRPr>
        </a:p>
      </dsp:txBody>
      <dsp:txXfrm>
        <a:off x="6536044" y="5117655"/>
        <a:ext cx="28030" cy="28030"/>
      </dsp:txXfrm>
    </dsp:sp>
    <dsp:sp modelId="{48855221-C564-49E0-94BF-4437E10B03FA}">
      <dsp:nvSpPr>
        <dsp:cNvPr id="0" name=""/>
        <dsp:cNvSpPr/>
      </dsp:nvSpPr>
      <dsp:spPr>
        <a:xfrm>
          <a:off x="6830361" y="4867175"/>
          <a:ext cx="1057981" cy="52899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Zip</a:t>
          </a:r>
        </a:p>
      </dsp:txBody>
      <dsp:txXfrm>
        <a:off x="6845855" y="4882669"/>
        <a:ext cx="1026993" cy="4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717AA-BED1-4A15-AE46-56D41B3E9CAB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055A6-CC0F-4427-AC6D-D9730F2299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95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standards4EU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www.facebook.com/CENCENELEC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youtube.com/user/CENCENELEC/featured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linkedin.com/authwall?trk=ripf&amp;trkInfo=AQG9Chc7r0vP3QAAAWvVwrXg60fjhi1NoWsiDK8bwv7Cwydt_k70_pg3GazQC2MsGmB4hPVAS5LByy1I3ovJYYRGbg2T2H3Q3iNGtIA_b92Xj5-KC4JFUwvHl5c6xo_5bISXgpk=&amp;originalReferer=&amp;sessionRedirect=https://www.linkedin.com/company/cen-and-cenelec" TargetMode="External"/><Relationship Id="rId9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977640"/>
            <a:ext cx="12192000" cy="2880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083" y="4560712"/>
            <a:ext cx="10165976" cy="921486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3083" y="5656729"/>
            <a:ext cx="10165976" cy="551329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name of presenter, function</a:t>
            </a:r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233083" y="4016849"/>
            <a:ext cx="1016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tx2"/>
                </a:solidFill>
              </a:rPr>
              <a:t>European</a:t>
            </a:r>
            <a:r>
              <a:rPr lang="en-GB" b="1" baseline="0">
                <a:solidFill>
                  <a:schemeClr val="tx2"/>
                </a:solidFill>
              </a:rPr>
              <a:t> Standardization Organizations</a:t>
            </a:r>
            <a:endParaRPr lang="en-GB" b="1">
              <a:solidFill>
                <a:schemeClr val="tx2"/>
              </a:solidFill>
            </a:endParaRPr>
          </a:p>
        </p:txBody>
      </p:sp>
      <p:pic>
        <p:nvPicPr>
          <p:cNvPr id="10" name="Picture 9"/>
          <p:cNvPicPr preferRelativeResize="0"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923" y="372341"/>
            <a:ext cx="454707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11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side slides (text without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1133109" y="6316676"/>
            <a:ext cx="406800" cy="54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1"/>
          <p:cNvSpPr>
            <a:spLocks noGrp="1"/>
          </p:cNvSpPr>
          <p:nvPr>
            <p:ph type="title"/>
          </p:nvPr>
        </p:nvSpPr>
        <p:spPr>
          <a:xfrm>
            <a:off x="698460" y="565265"/>
            <a:ext cx="10801350" cy="923330"/>
          </a:xfrm>
          <a:prstGeom prst="rect">
            <a:avLst/>
          </a:prstGeom>
          <a:noFill/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19138" y="1910481"/>
            <a:ext cx="10807700" cy="480131"/>
          </a:xfrm>
          <a:prstGeom prst="rect">
            <a:avLst/>
          </a:prstGeom>
          <a:noFill/>
        </p:spPr>
        <p:txBody>
          <a:bodyPr lIns="0" rIns="0">
            <a:sp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enter text</a:t>
            </a:r>
          </a:p>
        </p:txBody>
      </p:sp>
    </p:spTree>
    <p:extLst>
      <p:ext uri="{BB962C8B-B14F-4D97-AF65-F5344CB8AC3E}">
        <p14:creationId xmlns:p14="http://schemas.microsoft.com/office/powerpoint/2010/main" val="226166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083" y="329174"/>
            <a:ext cx="9143999" cy="555813"/>
          </a:xfrm>
        </p:spPr>
        <p:txBody>
          <a:bodyPr>
            <a:no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83" y="1183341"/>
            <a:ext cx="11689976" cy="4993622"/>
          </a:xfrm>
        </p:spPr>
        <p:txBody>
          <a:bodyPr/>
          <a:lstStyle>
            <a:lvl1pPr marL="228600" indent="-228600">
              <a:buFont typeface="Wingdings 3" panose="05040102010807070707" pitchFamily="18" charset="2"/>
              <a:buChar char="u"/>
              <a:defRPr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>
              <a:buFont typeface="Wingdings 3" panose="05040102010807070707" pitchFamily="18" charset="2"/>
              <a:buChar char="u"/>
              <a:defRPr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Font typeface="Wingdings 3" panose="05040102010807070707" pitchFamily="18" charset="2"/>
              <a:buChar char="u"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Font typeface="Wingdings 3" panose="05040102010807070707" pitchFamily="18" charset="2"/>
              <a:buChar char="u"/>
              <a:defRPr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buFont typeface="Wingdings 3" panose="05040102010807070707" pitchFamily="18" charset="2"/>
              <a:buChar char="u"/>
              <a:defRPr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14047" y="6364474"/>
            <a:ext cx="5168154" cy="365125"/>
          </a:xfrm>
        </p:spPr>
        <p:txBody>
          <a:bodyPr/>
          <a:lstStyle>
            <a:lvl1pPr algn="r">
              <a:defRPr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40352" y="6356350"/>
            <a:ext cx="640976" cy="365125"/>
          </a:xfrm>
        </p:spPr>
        <p:txBody>
          <a:bodyPr/>
          <a:lstStyle>
            <a:lvl1pPr>
              <a:defRPr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E0195ED-8849-425B-853E-36B7CC5721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04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2019-08-23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933" y="1433689"/>
            <a:ext cx="5748867" cy="47432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33689"/>
            <a:ext cx="5668433" cy="47432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2019-08-23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2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43" y="365125"/>
            <a:ext cx="1109574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644" y="1681163"/>
            <a:ext cx="57379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644" y="2505075"/>
            <a:ext cx="57379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66843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6843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2019-08-23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32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2019-08-23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97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2019-08-23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15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2019-08-23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20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1279878"/>
            <a:ext cx="12192000" cy="1600200"/>
          </a:xfrm>
          <a:solidFill>
            <a:schemeClr val="accent1">
              <a:lumMod val="50000"/>
            </a:schemeClr>
          </a:solidFill>
        </p:spPr>
        <p:txBody>
          <a:bodyPr anchor="ctr">
            <a:normAutofit/>
          </a:bodyPr>
          <a:lstStyle>
            <a:lvl1pPr marL="722313" indent="0">
              <a:defRPr sz="3600">
                <a:solidFill>
                  <a:schemeClr val="bg1"/>
                </a:solidFill>
                <a:latin typeface="Segoe Script" panose="030B0504020000000003" pitchFamily="66" charset="0"/>
              </a:defRPr>
            </a:lvl1pPr>
          </a:lstStyle>
          <a:p>
            <a:r>
              <a:rPr lang="en-US"/>
              <a:t>Click to edit Master “Thank you” slide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9788" y="3239911"/>
            <a:ext cx="2275873" cy="1797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5204178"/>
            <a:ext cx="8167052" cy="92230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name of presenter and Email </a:t>
            </a:r>
          </a:p>
          <a:p>
            <a:pPr lvl="0"/>
            <a:endParaRPr lang="en-US"/>
          </a:p>
        </p:txBody>
      </p:sp>
      <p:pic>
        <p:nvPicPr>
          <p:cNvPr id="8" name="Picture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281" y="3931006"/>
            <a:ext cx="432000" cy="432000"/>
          </a:xfrm>
          <a:prstGeom prst="rect">
            <a:avLst/>
          </a:prstGeom>
        </p:spPr>
      </p:pic>
      <p:pic>
        <p:nvPicPr>
          <p:cNvPr id="9" name="Picture 8">
            <a:hlinkClick r:id="rId4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851" y="3940669"/>
            <a:ext cx="432000" cy="432000"/>
          </a:xfrm>
          <a:prstGeom prst="rect">
            <a:avLst/>
          </a:prstGeom>
        </p:spPr>
      </p:pic>
      <p:pic>
        <p:nvPicPr>
          <p:cNvPr id="10" name="Picture 9">
            <a:hlinkClick r:id="rId6"/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127" y="3931006"/>
            <a:ext cx="432000" cy="432000"/>
          </a:xfrm>
          <a:prstGeom prst="rect">
            <a:avLst/>
          </a:prstGeom>
        </p:spPr>
      </p:pic>
      <p:pic>
        <p:nvPicPr>
          <p:cNvPr id="11" name="Picture 10">
            <a:hlinkClick r:id="rId8"/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723" y="3931006"/>
            <a:ext cx="432000" cy="43200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214693" y="3440123"/>
            <a:ext cx="338675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/>
              <a:t>www.cencenelec.eu </a:t>
            </a:r>
          </a:p>
          <a:p>
            <a:endParaRPr lang="en-GB"/>
          </a:p>
          <a:p>
            <a:r>
              <a:rPr lang="en-GB"/>
              <a:t>Follow us: </a:t>
            </a:r>
          </a:p>
          <a:p>
            <a:endParaRPr lang="en-GB"/>
          </a:p>
          <a:p>
            <a:r>
              <a:rPr lang="en-GB"/>
              <a:t>Tag us @standards4EU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90226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934" y="215154"/>
            <a:ext cx="9366126" cy="767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933" y="1246094"/>
            <a:ext cx="11582400" cy="4930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72978" y="6356349"/>
            <a:ext cx="1351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/>
              <a:t>2019-08-23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599" y="6356350"/>
            <a:ext cx="54278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30655" y="6356350"/>
            <a:ext cx="809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E0195ED-8849-425B-853E-36B7CC57217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167425" y="63569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© CEN-CENELEC 2019</a:t>
            </a:r>
            <a:endParaRPr lang="en-GB" sz="9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 preferRelativeResize="0"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076" y="149095"/>
            <a:ext cx="2841924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6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  <p:sldLayoutId id="2147483661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3" panose="05040102010807070707" pitchFamily="18" charset="2"/>
        <a:buChar char="u"/>
        <a:defRPr sz="2800" kern="1200">
          <a:solidFill>
            <a:schemeClr val="accent1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u"/>
        <a:defRPr sz="2400" kern="1200">
          <a:solidFill>
            <a:schemeClr val="accent1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u"/>
        <a:defRPr sz="2000" kern="1200">
          <a:solidFill>
            <a:schemeClr val="tx1">
              <a:lumMod val="50000"/>
              <a:lumOff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u"/>
        <a:defRPr sz="1800" kern="1200">
          <a:solidFill>
            <a:schemeClr val="accent1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u"/>
        <a:defRPr sz="1800" kern="1200">
          <a:solidFill>
            <a:schemeClr val="accent1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eur01.safelinks.protection.outlook.com/?url=https%3A%2F%2Fexperts.cen.eu%2F&amp;data=05%7C01%7CDStadler%40cencenelec.eu%7Cf0d9b9d978e84f3aeff108dad7956504%7Cccf5775126f1429c87578729c8e9e995%7C0%7C0%7C638059333882289452%7CUnknown%7CTWFpbGZsb3d8eyJWIjoiMC4wLjAwMDAiLCJQIjoiV2luMzIiLCJBTiI6Ik1haWwiLCJXVCI6Mn0%3D%7C3000%7C%7C%7C&amp;sdata=nMnfI3DjYQfi4aOeJ%2FWjoYYB19mLGh2fzFwYIqgEbV0%3D&amp;reserved=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itsupport@cencenelec.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3AF71F-AF44-4F7F-95D6-3F72CDCDAE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/>
                <a:ea typeface="Verdana"/>
              </a:rPr>
              <a:t>Webinar – </a:t>
            </a:r>
            <a:r>
              <a:rPr lang="en-US" dirty="0" err="1">
                <a:latin typeface="Verdana"/>
                <a:ea typeface="Verdana"/>
              </a:rPr>
              <a:t>eTrans</a:t>
            </a:r>
            <a:r>
              <a:rPr lang="en-US" dirty="0">
                <a:latin typeface="Verdana"/>
                <a:ea typeface="Verdana"/>
              </a:rPr>
              <a:t> for CEN and CENELEC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5878577-3580-466E-99F9-FD8F35A028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Verdana"/>
                <a:ea typeface="Verdana"/>
              </a:rPr>
              <a:t>2022-12-15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83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1F446-1BDC-120E-31F2-D81190BAB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Accessing eTrans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C30DAE-E1A2-993C-DA3B-34A1E0763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2FBDC7-23FC-A70E-950D-91889638D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4D8EBB4-3D44-F25B-205B-8D53F87E8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24" y="1490008"/>
            <a:ext cx="870911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GB" altLang="en-DE" sz="2400" b="0" i="0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</a:rPr>
              <a:t>Direct link:</a:t>
            </a:r>
            <a:endParaRPr kumimoji="0" lang="en-DE" altLang="en-DE" sz="2400" b="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E" altLang="en-DE" sz="24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Verdana" panose="020B0604030504040204" pitchFamily="34" charset="0"/>
              </a:rPr>
              <a:t>https://etrans.cen.eu/</a:t>
            </a:r>
            <a:endParaRPr kumimoji="0" lang="en-DE" altLang="en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E" altLang="en-DE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E" altLang="en-DE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You can also access it from the CEN expert homepage:</a:t>
            </a:r>
            <a:endParaRPr kumimoji="0" lang="en-DE" altLang="en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E" altLang="en-DE" sz="2400" b="0" i="0" u="sng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hlinkClick r:id="rId2" tooltip="Original URL:&#10;https://experts.cen.eu/&#10;&#10;Click to follow link."/>
              </a:rPr>
              <a:t>CEN Expert Area - Experts </a:t>
            </a:r>
            <a:endParaRPr kumimoji="0" lang="en-DE" altLang="en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2272F1A-8FEB-AE49-E343-23D703EBF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682" y="3820461"/>
            <a:ext cx="764540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173DA7A-6172-21E4-0F49-6F3EF2D171E0}"/>
              </a:ext>
            </a:extLst>
          </p:cNvPr>
          <p:cNvSpPr/>
          <p:nvPr/>
        </p:nvSpPr>
        <p:spPr>
          <a:xfrm>
            <a:off x="1731682" y="5111208"/>
            <a:ext cx="2535518" cy="51356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245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9C651A-E1CF-448A-B3C2-5C301CFCC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Nuxeo</a:t>
            </a:r>
            <a:r>
              <a:rPr lang="en-US" dirty="0"/>
              <a:t> Root Structure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86758-2E95-4DDB-81B7-2CE18011FF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72978" y="6356349"/>
            <a:ext cx="1351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74F6B5-5211-4BC3-9387-0DE658A69E6E}" type="datetime3">
              <a:rPr lang="en-US" smtClean="0"/>
              <a:pPr/>
              <a:t>15 December 2022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F1020-577F-4A50-99F6-4A2BD8A1D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00728BEF-132A-4465-BF9F-B2877D955CC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07974" y="1281500"/>
          <a:ext cx="5976051" cy="4294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9800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984D881-1941-4CF2-B895-FD3E4FD5F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Nuxeo</a:t>
            </a:r>
            <a:r>
              <a:rPr lang="en-US" dirty="0"/>
              <a:t> Project Structure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7F0FD-92D1-4D6E-87C3-6A61C8AEFA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72978" y="6356349"/>
            <a:ext cx="1351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74F6B5-5211-4BC3-9387-0DE658A69E6E}" type="datetime3">
              <a:rPr lang="en-US" smtClean="0"/>
              <a:pPr/>
              <a:t>15 December 2022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129CE-6156-4CA9-807F-11B4364A1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23D484B-D5A3-4783-8495-7D47115B2E4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79160" y="1039122"/>
          <a:ext cx="9903365" cy="5396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D8C64F60-A895-47BF-9CFB-C61D2A8FB91D}"/>
              </a:ext>
            </a:extLst>
          </p:cNvPr>
          <p:cNvGrpSpPr/>
          <p:nvPr/>
        </p:nvGrpSpPr>
        <p:grpSpPr>
          <a:xfrm>
            <a:off x="1279160" y="5828314"/>
            <a:ext cx="815142" cy="439655"/>
            <a:chOff x="1485918" y="2735494"/>
            <a:chExt cx="1060791" cy="530395"/>
          </a:xfrm>
          <a:solidFill>
            <a:srgbClr val="004377"/>
          </a:solidFill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C0533111-674A-4D53-803A-D494FBF86EFF}"/>
                </a:ext>
              </a:extLst>
            </p:cNvPr>
            <p:cNvSpPr/>
            <p:nvPr/>
          </p:nvSpPr>
          <p:spPr>
            <a:xfrm>
              <a:off x="1485918" y="2735494"/>
              <a:ext cx="1060791" cy="530395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4377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: Rounded Corners 4">
              <a:extLst>
                <a:ext uri="{FF2B5EF4-FFF2-40B4-BE49-F238E27FC236}">
                  <a16:creationId xmlns:a16="http://schemas.microsoft.com/office/drawing/2014/main" id="{4B2A41B3-651C-4E30-AB16-F9BA48C36C2F}"/>
                </a:ext>
              </a:extLst>
            </p:cNvPr>
            <p:cNvSpPr txBox="1"/>
            <p:nvPr/>
          </p:nvSpPr>
          <p:spPr>
            <a:xfrm>
              <a:off x="1501453" y="2751029"/>
              <a:ext cx="1029721" cy="499325"/>
            </a:xfrm>
            <a:prstGeom prst="rect">
              <a:avLst/>
            </a:prstGeom>
            <a:grpFill/>
            <a:ln>
              <a:solidFill>
                <a:srgbClr val="004377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/>
                <a:t>Container</a:t>
              </a:r>
              <a:endParaRPr lang="en-US" sz="1000" kern="120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8265EAA-7959-43B2-A5F8-262058BAF0C5}"/>
              </a:ext>
            </a:extLst>
          </p:cNvPr>
          <p:cNvGrpSpPr/>
          <p:nvPr/>
        </p:nvGrpSpPr>
        <p:grpSpPr>
          <a:xfrm>
            <a:off x="2263015" y="5828313"/>
            <a:ext cx="815142" cy="439655"/>
            <a:chOff x="1485918" y="2735494"/>
            <a:chExt cx="1060791" cy="530395"/>
          </a:xfrm>
          <a:solidFill>
            <a:schemeClr val="bg1">
              <a:lumMod val="65000"/>
            </a:schemeClr>
          </a:solidFill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CA8ACDAF-640D-45DB-A562-D39A6EBF54F0}"/>
                </a:ext>
              </a:extLst>
            </p:cNvPr>
            <p:cNvSpPr/>
            <p:nvPr/>
          </p:nvSpPr>
          <p:spPr>
            <a:xfrm>
              <a:off x="1485918" y="2735494"/>
              <a:ext cx="1060791" cy="530395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: Rounded Corners 4">
              <a:extLst>
                <a:ext uri="{FF2B5EF4-FFF2-40B4-BE49-F238E27FC236}">
                  <a16:creationId xmlns:a16="http://schemas.microsoft.com/office/drawing/2014/main" id="{49196205-7857-4216-9763-DA7B5659C07A}"/>
                </a:ext>
              </a:extLst>
            </p:cNvPr>
            <p:cNvSpPr txBox="1"/>
            <p:nvPr/>
          </p:nvSpPr>
          <p:spPr>
            <a:xfrm>
              <a:off x="1501454" y="2751030"/>
              <a:ext cx="1029721" cy="499323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/>
                <a:t>Document</a:t>
              </a:r>
              <a:endParaRPr lang="en-US" sz="10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108269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2EC3ABC-7A6A-A559-A3FB-244135E5A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Home screen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AEBD5-273B-3A37-12E4-4CA8DE16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72978" y="6356349"/>
            <a:ext cx="1351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74F6B5-5211-4BC3-9387-0DE658A69E6E}" type="datetime3">
              <a:rPr lang="en-US" smtClean="0"/>
              <a:pPr/>
              <a:t>15 December 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A79EC-706C-BB84-F56E-58BF248DF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385E6-108C-F48A-A595-5FD12FC78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028FE98-DB25-E486-DA17-7019140799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54" y="983036"/>
            <a:ext cx="10636494" cy="537331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6D1F3F9-B384-68A2-AE24-1B825E17070E}"/>
              </a:ext>
            </a:extLst>
          </p:cNvPr>
          <p:cNvSpPr/>
          <p:nvPr/>
        </p:nvSpPr>
        <p:spPr>
          <a:xfrm>
            <a:off x="688121" y="1257902"/>
            <a:ext cx="457200" cy="21710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60BD76-FC53-F521-AD3E-7137BEC82881}"/>
              </a:ext>
            </a:extLst>
          </p:cNvPr>
          <p:cNvSpPr txBox="1"/>
          <p:nvPr/>
        </p:nvSpPr>
        <p:spPr>
          <a:xfrm>
            <a:off x="26413" y="3426896"/>
            <a:ext cx="17806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rgbClr val="C00000"/>
                </a:solidFill>
              </a:rPr>
              <a:t>Navigation menu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2B86DC-8078-9676-D7C1-C3C9FED7A0F0}"/>
              </a:ext>
            </a:extLst>
          </p:cNvPr>
          <p:cNvSpPr txBox="1"/>
          <p:nvPr/>
        </p:nvSpPr>
        <p:spPr>
          <a:xfrm>
            <a:off x="2294181" y="4991608"/>
            <a:ext cx="2583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rgbClr val="C00000"/>
                </a:solidFill>
              </a:rPr>
              <a:t>Items marked as favorites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5A35BE-5572-9B7D-0F1F-0F535142671B}"/>
              </a:ext>
            </a:extLst>
          </p:cNvPr>
          <p:cNvSpPr txBox="1"/>
          <p:nvPr/>
        </p:nvSpPr>
        <p:spPr>
          <a:xfrm>
            <a:off x="7718007" y="4991608"/>
            <a:ext cx="2282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rgbClr val="C00000"/>
                </a:solidFill>
              </a:rPr>
              <a:t>Recently viewed items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D3D12E-768E-E9F7-121B-3073915F53E0}"/>
              </a:ext>
            </a:extLst>
          </p:cNvPr>
          <p:cNvSpPr/>
          <p:nvPr/>
        </p:nvSpPr>
        <p:spPr>
          <a:xfrm>
            <a:off x="6411686" y="1866392"/>
            <a:ext cx="4887685" cy="1929836"/>
          </a:xfrm>
          <a:prstGeom prst="rect">
            <a:avLst/>
          </a:prstGeom>
          <a:solidFill>
            <a:srgbClr val="D9D9D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AAB0F5-716A-2BFD-73C4-88D3A6624809}"/>
              </a:ext>
            </a:extLst>
          </p:cNvPr>
          <p:cNvSpPr txBox="1"/>
          <p:nvPr/>
        </p:nvSpPr>
        <p:spPr>
          <a:xfrm>
            <a:off x="7545543" y="1381586"/>
            <a:ext cx="3609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rgbClr val="C00000"/>
                </a:solidFill>
              </a:rPr>
              <a:t>Items recently modified or uploaded</a:t>
            </a:r>
          </a:p>
        </p:txBody>
      </p:sp>
    </p:spTree>
    <p:extLst>
      <p:ext uri="{BB962C8B-B14F-4D97-AF65-F5344CB8AC3E}">
        <p14:creationId xmlns:p14="http://schemas.microsoft.com/office/powerpoint/2010/main" val="1228161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F05157EC-95D4-37B5-5140-1E963D6C4E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7" y="2032716"/>
            <a:ext cx="1858865" cy="3273953"/>
          </a:xfrm>
          <a:ln>
            <a:solidFill>
              <a:schemeClr val="tx1"/>
            </a:solidFill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7299D22-F934-B60A-B4EA-1342E0F5E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DE" dirty="0"/>
              <a:t>Navigate the root and project structure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28371-654B-E1EE-311D-DE6873165C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72978" y="6356349"/>
            <a:ext cx="1351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74F6B5-5211-4BC3-9387-0DE658A69E6E}" type="datetime3">
              <a:rPr lang="en-US" smtClean="0"/>
              <a:pPr/>
              <a:t>15 December 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A0644-5898-C3C0-8EBA-7DB7F01C4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1C765-0C25-050E-A157-CCD1DDB50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10" name="Picture 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9B22986-2399-DEF4-1DCB-EE8F2165B0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9" y="1680140"/>
            <a:ext cx="7772400" cy="418944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98F80C4-EB2F-4A23-A4C6-4E2FAE57F999}"/>
              </a:ext>
            </a:extLst>
          </p:cNvPr>
          <p:cNvSpPr/>
          <p:nvPr/>
        </p:nvSpPr>
        <p:spPr>
          <a:xfrm>
            <a:off x="989555" y="2430049"/>
            <a:ext cx="601249" cy="51356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682D0DA-9CB5-5AFD-C03F-168316BCAEE6}"/>
              </a:ext>
            </a:extLst>
          </p:cNvPr>
          <p:cNvCxnSpPr>
            <a:cxnSpLocks/>
          </p:cNvCxnSpPr>
          <p:nvPr/>
        </p:nvCxnSpPr>
        <p:spPr>
          <a:xfrm flipV="1">
            <a:off x="2253343" y="2721429"/>
            <a:ext cx="2394857" cy="14151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64ACA42-D09D-1956-8CD4-BD14D023A795}"/>
              </a:ext>
            </a:extLst>
          </p:cNvPr>
          <p:cNvSpPr txBox="1"/>
          <p:nvPr/>
        </p:nvSpPr>
        <p:spPr>
          <a:xfrm>
            <a:off x="213758" y="1216767"/>
            <a:ext cx="2845128" cy="9477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DE" dirty="0">
                <a:solidFill>
                  <a:srgbClr val="C00000"/>
                </a:solidFill>
              </a:rPr>
              <a:t>1. Click on Browse in the Navigation menu and choose your domain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309D37-ADB2-C1C9-0551-17DB91B9CE9B}"/>
              </a:ext>
            </a:extLst>
          </p:cNvPr>
          <p:cNvSpPr txBox="1"/>
          <p:nvPr/>
        </p:nvSpPr>
        <p:spPr>
          <a:xfrm>
            <a:off x="6807034" y="2234662"/>
            <a:ext cx="333845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DE" dirty="0">
                <a:solidFill>
                  <a:srgbClr val="C00000"/>
                </a:solidFill>
              </a:rPr>
              <a:t>2. Choose the WI you wish to see from the list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DAF18CD-5C7C-860B-BD9E-01A161870E04}"/>
              </a:ext>
            </a:extLst>
          </p:cNvPr>
          <p:cNvCxnSpPr>
            <a:cxnSpLocks/>
          </p:cNvCxnSpPr>
          <p:nvPr/>
        </p:nvCxnSpPr>
        <p:spPr>
          <a:xfrm flipH="1">
            <a:off x="6807035" y="2880993"/>
            <a:ext cx="1422565" cy="93241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02C1BCE-80A3-F4E1-25D2-61A0AE9F3898}"/>
              </a:ext>
            </a:extLst>
          </p:cNvPr>
          <p:cNvCxnSpPr>
            <a:cxnSpLocks/>
          </p:cNvCxnSpPr>
          <p:nvPr/>
        </p:nvCxnSpPr>
        <p:spPr>
          <a:xfrm>
            <a:off x="8229600" y="2862943"/>
            <a:ext cx="1001486" cy="133936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929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F5563-42BA-5E6D-EACC-3BC854D9F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Mark an item as favorite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1CCC3-913B-67A6-1427-32ACC1F34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083" y="1183341"/>
            <a:ext cx="11689976" cy="2093259"/>
          </a:xfrm>
        </p:spPr>
        <p:txBody>
          <a:bodyPr/>
          <a:lstStyle/>
          <a:p>
            <a:r>
              <a:rPr lang="en-DE" dirty="0"/>
              <a:t>You can mark any item as a favorite:</a:t>
            </a:r>
          </a:p>
          <a:p>
            <a:pPr lvl="1"/>
            <a:r>
              <a:rPr lang="en-DE" dirty="0"/>
              <a:t>Projects</a:t>
            </a:r>
          </a:p>
          <a:p>
            <a:pPr lvl="1"/>
            <a:r>
              <a:rPr lang="en-DE" dirty="0"/>
              <a:t>Folders</a:t>
            </a:r>
          </a:p>
          <a:p>
            <a:pPr lvl="1"/>
            <a:r>
              <a:rPr lang="en-DE" dirty="0"/>
              <a:t>Document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037289-C0F5-10E7-9F10-784D88C29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4D008A-C66A-FC65-67ED-F66F8A07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FB04BC6-C021-1696-FEE8-C7312F45F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03" y="3670608"/>
            <a:ext cx="11485725" cy="175047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01FFCC2-ECC1-05AC-26A3-1653AD22786C}"/>
              </a:ext>
            </a:extLst>
          </p:cNvPr>
          <p:cNvSpPr/>
          <p:nvPr/>
        </p:nvSpPr>
        <p:spPr>
          <a:xfrm>
            <a:off x="10348493" y="3670608"/>
            <a:ext cx="300624" cy="36512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BB23FD2-AA93-9E6D-8209-39A3505E15D2}"/>
              </a:ext>
            </a:extLst>
          </p:cNvPr>
          <p:cNvCxnSpPr>
            <a:cxnSpLocks/>
          </p:cNvCxnSpPr>
          <p:nvPr/>
        </p:nvCxnSpPr>
        <p:spPr>
          <a:xfrm>
            <a:off x="8915400" y="3276600"/>
            <a:ext cx="1328057" cy="39400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EEC8F21-2845-0E76-1640-B00002E68404}"/>
              </a:ext>
            </a:extLst>
          </p:cNvPr>
          <p:cNvSpPr txBox="1"/>
          <p:nvPr/>
        </p:nvSpPr>
        <p:spPr>
          <a:xfrm>
            <a:off x="6238465" y="2363299"/>
            <a:ext cx="361097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DE" dirty="0">
                <a:solidFill>
                  <a:srgbClr val="C00000"/>
                </a:solidFill>
              </a:rPr>
              <a:t>Navigate to the item you want to add a favorite and click on the star</a:t>
            </a:r>
          </a:p>
          <a:p>
            <a:r>
              <a:rPr lang="en-DE" dirty="0">
                <a:solidFill>
                  <a:srgbClr val="C00000"/>
                </a:solidFill>
              </a:rPr>
              <a:t>It turns blue when activated</a:t>
            </a:r>
          </a:p>
        </p:txBody>
      </p:sp>
    </p:spTree>
    <p:extLst>
      <p:ext uri="{BB962C8B-B14F-4D97-AF65-F5344CB8AC3E}">
        <p14:creationId xmlns:p14="http://schemas.microsoft.com/office/powerpoint/2010/main" val="2950406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13CCEEA-0C77-79C3-4BFD-4180FF00F5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351" y="136525"/>
            <a:ext cx="2529764" cy="6558912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2E7B040-BD5D-9912-DBCF-8625B0788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Search for work items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D21C1-A600-83DC-EBE2-CB1BA13C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72978" y="6356349"/>
            <a:ext cx="1351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74F6B5-5211-4BC3-9387-0DE658A69E6E}" type="datetime3">
              <a:rPr lang="en-US" smtClean="0"/>
              <a:pPr/>
              <a:t>15 December 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A0DC0-F5F3-E881-E5BD-446FE3BD4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presenter / event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44590-F245-FBAE-EF39-1E151BC45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CC0D15-9CD1-66B4-5F67-262F7494CE15}"/>
              </a:ext>
            </a:extLst>
          </p:cNvPr>
          <p:cNvSpPr/>
          <p:nvPr/>
        </p:nvSpPr>
        <p:spPr>
          <a:xfrm>
            <a:off x="6222807" y="1178508"/>
            <a:ext cx="300624" cy="36512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52A95EA-CBD6-6A8A-3B80-5FD62A93805B}"/>
              </a:ext>
            </a:extLst>
          </p:cNvPr>
          <p:cNvCxnSpPr>
            <a:cxnSpLocks/>
          </p:cNvCxnSpPr>
          <p:nvPr/>
        </p:nvCxnSpPr>
        <p:spPr>
          <a:xfrm flipV="1">
            <a:off x="4212771" y="1349997"/>
            <a:ext cx="1883229" cy="38619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35C7F66-C091-F97D-4C81-D4D9D8A32E9D}"/>
              </a:ext>
            </a:extLst>
          </p:cNvPr>
          <p:cNvSpPr txBox="1"/>
          <p:nvPr/>
        </p:nvSpPr>
        <p:spPr>
          <a:xfrm>
            <a:off x="2488360" y="1736190"/>
            <a:ext cx="28451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DE" dirty="0">
                <a:solidFill>
                  <a:srgbClr val="C00000"/>
                </a:solidFill>
              </a:rPr>
              <a:t>1. Click on Search in the Navigation menu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563D81-6AAA-B0D4-49EF-99C181FFDE2D}"/>
              </a:ext>
            </a:extLst>
          </p:cNvPr>
          <p:cNvSpPr txBox="1"/>
          <p:nvPr/>
        </p:nvSpPr>
        <p:spPr>
          <a:xfrm>
            <a:off x="9608091" y="3237053"/>
            <a:ext cx="249465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DE" dirty="0">
                <a:solidFill>
                  <a:srgbClr val="C00000"/>
                </a:solidFill>
              </a:rPr>
              <a:t>2. </a:t>
            </a:r>
            <a:r>
              <a:rPr lang="en-GB" dirty="0">
                <a:solidFill>
                  <a:srgbClr val="C00000"/>
                </a:solidFill>
              </a:rPr>
              <a:t>E</a:t>
            </a:r>
            <a:r>
              <a:rPr lang="en-DE" dirty="0">
                <a:solidFill>
                  <a:srgbClr val="C00000"/>
                </a:solidFill>
              </a:rPr>
              <a:t>nter the search criteria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1D4E9A28-50D6-FB9B-5A1B-BB94B6CCE4E8}"/>
              </a:ext>
            </a:extLst>
          </p:cNvPr>
          <p:cNvSpPr/>
          <p:nvPr/>
        </p:nvSpPr>
        <p:spPr>
          <a:xfrm>
            <a:off x="8718115" y="764088"/>
            <a:ext cx="854863" cy="5592261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99105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16D0-E914-CEF4-21EB-B1D7A04B4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Save a search</a:t>
            </a:r>
          </a:p>
        </p:txBody>
      </p:sp>
      <p:pic>
        <p:nvPicPr>
          <p:cNvPr id="7" name="Content Placeholder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D76EB67-561F-3356-A0D9-F6677A6D6C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65" y="2014085"/>
            <a:ext cx="8471976" cy="3744234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27672-87DD-8701-2D53-88107E55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89712D-32FA-B8BD-BCDF-273C9CF08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1E95FA-57C8-F342-4297-86D4F9581CBB}"/>
              </a:ext>
            </a:extLst>
          </p:cNvPr>
          <p:cNvSpPr/>
          <p:nvPr/>
        </p:nvSpPr>
        <p:spPr>
          <a:xfrm>
            <a:off x="7915528" y="1996427"/>
            <a:ext cx="1114164" cy="36512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64E3D56-1DD8-45DA-B0AB-7BAE0B51B8E3}"/>
              </a:ext>
            </a:extLst>
          </p:cNvPr>
          <p:cNvCxnSpPr>
            <a:cxnSpLocks/>
          </p:cNvCxnSpPr>
          <p:nvPr/>
        </p:nvCxnSpPr>
        <p:spPr>
          <a:xfrm flipH="1" flipV="1">
            <a:off x="8599714" y="2361553"/>
            <a:ext cx="777368" cy="64633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ACA0572-2742-6ABD-8C1B-7E49CC918C2E}"/>
              </a:ext>
            </a:extLst>
          </p:cNvPr>
          <p:cNvSpPr txBox="1"/>
          <p:nvPr/>
        </p:nvSpPr>
        <p:spPr>
          <a:xfrm>
            <a:off x="9136200" y="2806644"/>
            <a:ext cx="28451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DE" dirty="0">
                <a:solidFill>
                  <a:srgbClr val="C00000"/>
                </a:solidFill>
              </a:rPr>
              <a:t>1. Click on “Save as” to save you search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677CAF-23F3-AAD6-E6F5-0FA14B99B9CF}"/>
              </a:ext>
            </a:extLst>
          </p:cNvPr>
          <p:cNvSpPr/>
          <p:nvPr/>
        </p:nvSpPr>
        <p:spPr>
          <a:xfrm>
            <a:off x="748247" y="1996427"/>
            <a:ext cx="1461554" cy="36512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A96DA66-8CDA-4297-7562-AA422E2F5EA9}"/>
              </a:ext>
            </a:extLst>
          </p:cNvPr>
          <p:cNvCxnSpPr>
            <a:cxnSpLocks/>
          </p:cNvCxnSpPr>
          <p:nvPr/>
        </p:nvCxnSpPr>
        <p:spPr>
          <a:xfrm flipH="1" flipV="1">
            <a:off x="1432433" y="2361553"/>
            <a:ext cx="777368" cy="64633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5897780-A77B-7452-9671-E94D77EF2A9F}"/>
              </a:ext>
            </a:extLst>
          </p:cNvPr>
          <p:cNvSpPr txBox="1"/>
          <p:nvPr/>
        </p:nvSpPr>
        <p:spPr>
          <a:xfrm>
            <a:off x="1968919" y="2806644"/>
            <a:ext cx="284512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DE" dirty="0">
                <a:solidFill>
                  <a:srgbClr val="C00000"/>
                </a:solidFill>
              </a:rPr>
              <a:t>2. From the dropdown menu, select your saved search to view results</a:t>
            </a:r>
          </a:p>
        </p:txBody>
      </p:sp>
    </p:spTree>
    <p:extLst>
      <p:ext uri="{BB962C8B-B14F-4D97-AF65-F5344CB8AC3E}">
        <p14:creationId xmlns:p14="http://schemas.microsoft.com/office/powerpoint/2010/main" val="2580468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ooter Placeholder 3">
            <a:extLst>
              <a:ext uri="{FF2B5EF4-FFF2-40B4-BE49-F238E27FC236}">
                <a16:creationId xmlns:a16="http://schemas.microsoft.com/office/drawing/2014/main" id="{CD3D749E-A634-4439-8CCE-A4059E8EE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14047" y="6364474"/>
            <a:ext cx="516815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7" name="Slide Number Placeholder 4">
            <a:extLst>
              <a:ext uri="{FF2B5EF4-FFF2-40B4-BE49-F238E27FC236}">
                <a16:creationId xmlns:a16="http://schemas.microsoft.com/office/drawing/2014/main" id="{CF12F3B9-C4E9-41DF-AFF5-3A3760D42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0352" y="6356350"/>
            <a:ext cx="64097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1E0195ED-8849-425B-853E-36B7CC572174}" type="slidenum">
              <a:rPr lang="en-GB" smtClean="0"/>
              <a:pPr>
                <a:spcAft>
                  <a:spcPts val="600"/>
                </a:spcAft>
              </a:pPr>
              <a:t>18</a:t>
            </a:fld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978D12-C54C-4A20-99D0-8E4D9DD7F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083" y="2641599"/>
            <a:ext cx="11689976" cy="202837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GB" sz="6500" b="1" dirty="0">
                <a:latin typeface="+mn-lt"/>
                <a:ea typeface="Verdana"/>
              </a:rPr>
              <a:t>Need help?</a:t>
            </a:r>
          </a:p>
          <a:p>
            <a:pPr marL="0" indent="0" algn="ctr">
              <a:buNone/>
            </a:pPr>
            <a:r>
              <a:rPr kumimoji="0" lang="en-DE" altLang="en-DE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Please do not hesitate to inform us at </a:t>
            </a:r>
            <a:r>
              <a:rPr kumimoji="0" lang="en-DE" altLang="en-DE" sz="3500" b="0" i="0" u="sng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hlinkClick r:id="rId2" tooltip="mailto:itsupport@cencenelec.eu"/>
              </a:rPr>
              <a:t>itsupport@cencenelec.eu</a:t>
            </a:r>
            <a:endParaRPr lang="en-DE" altLang="en-DE" sz="35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kumimoji="0" lang="en-DE" altLang="en-DE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4800" b="1" dirty="0">
              <a:latin typeface="+mn-lt"/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4040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ooter Placeholder 3">
            <a:extLst>
              <a:ext uri="{FF2B5EF4-FFF2-40B4-BE49-F238E27FC236}">
                <a16:creationId xmlns:a16="http://schemas.microsoft.com/office/drawing/2014/main" id="{CD3D749E-A634-4439-8CCE-A4059E8EE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14047" y="6364474"/>
            <a:ext cx="516815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7" name="Slide Number Placeholder 4">
            <a:extLst>
              <a:ext uri="{FF2B5EF4-FFF2-40B4-BE49-F238E27FC236}">
                <a16:creationId xmlns:a16="http://schemas.microsoft.com/office/drawing/2014/main" id="{CF12F3B9-C4E9-41DF-AFF5-3A3760D42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0352" y="6356350"/>
            <a:ext cx="64097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1E0195ED-8849-425B-853E-36B7CC572174}" type="slidenum">
              <a:rPr lang="en-GB" smtClean="0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978D12-C54C-4A20-99D0-8E4D9DD7F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083" y="2641599"/>
            <a:ext cx="11689976" cy="10363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sz="4800" b="1" dirty="0">
                <a:latin typeface="+mn-lt"/>
                <a:ea typeface="Verdana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55019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1E375A1B-F7CC-4314-95FB-DCDD187F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72978" y="6356349"/>
            <a:ext cx="135113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2019-08-23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7F5DAB29-FFA9-490A-8EF1-3DA63C9B7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42783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11E6E-5F76-48A3-AC5D-6BEF7F65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0655" y="6356350"/>
            <a:ext cx="80997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E0195ED-8849-425B-853E-36B7CC572174}" type="slidenum">
              <a:rPr lang="en-GB" smtClean="0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2E62E8E5-A553-4EDB-B9BC-61D9E64029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798180"/>
              </p:ext>
            </p:extLst>
          </p:nvPr>
        </p:nvGraphicFramePr>
        <p:xfrm>
          <a:off x="387955" y="1335768"/>
          <a:ext cx="11416090" cy="519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itle 1">
            <a:extLst>
              <a:ext uri="{FF2B5EF4-FFF2-40B4-BE49-F238E27FC236}">
                <a16:creationId xmlns:a16="http://schemas.microsoft.com/office/drawing/2014/main" id="{F017C039-A275-4E53-B7DA-8F11ADB53310}"/>
              </a:ext>
            </a:extLst>
          </p:cNvPr>
          <p:cNvSpPr txBox="1">
            <a:spLocks/>
          </p:cNvSpPr>
          <p:nvPr/>
        </p:nvSpPr>
        <p:spPr>
          <a:xfrm>
            <a:off x="233083" y="329175"/>
            <a:ext cx="9329558" cy="100659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z="3600" b="1" err="1">
                <a:latin typeface="+mn-lt"/>
              </a:rPr>
              <a:t>eTrans</a:t>
            </a:r>
            <a:r>
              <a:rPr lang="en-GB" sz="3600" b="1">
                <a:latin typeface="+mn-lt"/>
              </a:rPr>
              <a:t> – Draft/published standards distribution channel</a:t>
            </a:r>
            <a:endParaRPr lang="en-GB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628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D0C8A2-CE85-45F7-8043-F8490AF58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2019-08-23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9AFDE-FB8A-4D3F-8404-F2CB0EC92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95ED-8849-425B-853E-36B7CC572174}" type="slidenum">
              <a:rPr lang="en-GB" smtClean="0"/>
              <a:t>4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DB22F3-934B-46D3-A21B-D10D6FFD8705}"/>
              </a:ext>
            </a:extLst>
          </p:cNvPr>
          <p:cNvSpPr/>
          <p:nvPr/>
        </p:nvSpPr>
        <p:spPr>
          <a:xfrm>
            <a:off x="275362" y="3560165"/>
            <a:ext cx="5184370" cy="684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err="1">
                <a:solidFill>
                  <a:schemeClr val="tx1"/>
                </a:solidFill>
              </a:rPr>
              <a:t>eTrans</a:t>
            </a:r>
            <a:r>
              <a:rPr lang="en-GB" sz="2800" b="1">
                <a:solidFill>
                  <a:schemeClr val="tx1"/>
                </a:solidFill>
              </a:rPr>
              <a:t> (Livelink)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EA6824-EE18-489A-9E0B-BA12DDFD1AE4}"/>
              </a:ext>
            </a:extLst>
          </p:cNvPr>
          <p:cNvSpPr/>
          <p:nvPr/>
        </p:nvSpPr>
        <p:spPr>
          <a:xfrm>
            <a:off x="2034336" y="6165290"/>
            <a:ext cx="1728439" cy="591014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CCMC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13C8922-797A-4104-9AD5-D99ED35FD750}"/>
              </a:ext>
            </a:extLst>
          </p:cNvPr>
          <p:cNvSpPr/>
          <p:nvPr/>
        </p:nvSpPr>
        <p:spPr>
          <a:xfrm>
            <a:off x="1982967" y="938590"/>
            <a:ext cx="1728439" cy="591014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Members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84AEED9-769A-459B-BF5A-CC0E0A282A08}"/>
              </a:ext>
            </a:extLst>
          </p:cNvPr>
          <p:cNvSpPr/>
          <p:nvPr/>
        </p:nvSpPr>
        <p:spPr>
          <a:xfrm>
            <a:off x="275362" y="914339"/>
            <a:ext cx="1728439" cy="591014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Trans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AD88C33-FBF0-467C-922A-F0DDB8CA52E6}"/>
              </a:ext>
            </a:extLst>
          </p:cNvPr>
          <p:cNvSpPr/>
          <p:nvPr/>
        </p:nvSpPr>
        <p:spPr>
          <a:xfrm>
            <a:off x="3731295" y="942202"/>
            <a:ext cx="1728439" cy="591014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TCs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4019BC9-F480-48DA-B383-974EFEB7F0D3}"/>
              </a:ext>
            </a:extLst>
          </p:cNvPr>
          <p:cNvSpPr/>
          <p:nvPr/>
        </p:nvSpPr>
        <p:spPr>
          <a:xfrm>
            <a:off x="6701448" y="3581442"/>
            <a:ext cx="3530002" cy="6803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err="1">
                <a:solidFill>
                  <a:schemeClr val="tx1"/>
                </a:solidFill>
              </a:rPr>
              <a:t>eTrans</a:t>
            </a:r>
            <a:r>
              <a:rPr lang="en-GB" sz="2800" b="1">
                <a:solidFill>
                  <a:schemeClr val="tx1"/>
                </a:solidFill>
              </a:rPr>
              <a:t> (NUXEO)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63CADDB1-C39F-486D-9836-F713BC7D53DF}"/>
              </a:ext>
            </a:extLst>
          </p:cNvPr>
          <p:cNvSpPr/>
          <p:nvPr/>
        </p:nvSpPr>
        <p:spPr>
          <a:xfrm>
            <a:off x="7916068" y="6175682"/>
            <a:ext cx="1728439" cy="591014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CCMC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31C12ED3-0D4F-40DC-B2D0-C669F6DD30E8}"/>
              </a:ext>
            </a:extLst>
          </p:cNvPr>
          <p:cNvSpPr/>
          <p:nvPr/>
        </p:nvSpPr>
        <p:spPr>
          <a:xfrm>
            <a:off x="8347580" y="959868"/>
            <a:ext cx="1728439" cy="591014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Members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815B145F-94E3-4028-A236-32043F6F2C34}"/>
              </a:ext>
            </a:extLst>
          </p:cNvPr>
          <p:cNvSpPr/>
          <p:nvPr/>
        </p:nvSpPr>
        <p:spPr>
          <a:xfrm>
            <a:off x="6639975" y="935617"/>
            <a:ext cx="1728439" cy="591014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Trans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695F6C3B-2791-47BA-BFF1-C452DDEBFA1D}"/>
              </a:ext>
            </a:extLst>
          </p:cNvPr>
          <p:cNvSpPr/>
          <p:nvPr/>
        </p:nvSpPr>
        <p:spPr>
          <a:xfrm>
            <a:off x="10095908" y="963480"/>
            <a:ext cx="1728439" cy="591014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/>
              <a:t>TCs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1CD585C-68E0-4E33-81BB-3FEF72ABC909}"/>
              </a:ext>
            </a:extLst>
          </p:cNvPr>
          <p:cNvSpPr/>
          <p:nvPr/>
        </p:nvSpPr>
        <p:spPr>
          <a:xfrm>
            <a:off x="11200156" y="3591715"/>
            <a:ext cx="685660" cy="663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F8882C5-D0FC-4120-8092-3FEA4837847F}"/>
              </a:ext>
            </a:extLst>
          </p:cNvPr>
          <p:cNvSpPr/>
          <p:nvPr/>
        </p:nvSpPr>
        <p:spPr>
          <a:xfrm>
            <a:off x="10304240" y="3591715"/>
            <a:ext cx="812864" cy="6636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tx1"/>
                </a:solidFill>
              </a:rPr>
              <a:t>Projex</a:t>
            </a:r>
          </a:p>
          <a:p>
            <a:pPr algn="ctr"/>
            <a:r>
              <a:rPr lang="en-GB" b="1">
                <a:solidFill>
                  <a:schemeClr val="tx1"/>
                </a:solidFill>
              </a:rPr>
              <a:t>Online</a:t>
            </a:r>
          </a:p>
        </p:txBody>
      </p:sp>
      <p:sp>
        <p:nvSpPr>
          <p:cNvPr id="41" name="Arrow: Up-Down 40">
            <a:extLst>
              <a:ext uri="{FF2B5EF4-FFF2-40B4-BE49-F238E27FC236}">
                <a16:creationId xmlns:a16="http://schemas.microsoft.com/office/drawing/2014/main" id="{04801164-E8BC-4F5C-8D49-98F041BDE7DE}"/>
              </a:ext>
            </a:extLst>
          </p:cNvPr>
          <p:cNvSpPr/>
          <p:nvPr/>
        </p:nvSpPr>
        <p:spPr>
          <a:xfrm>
            <a:off x="934948" y="1505353"/>
            <a:ext cx="417588" cy="2026949"/>
          </a:xfrm>
          <a:prstGeom prst="upDown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Arrow: Up-Down 117">
            <a:extLst>
              <a:ext uri="{FF2B5EF4-FFF2-40B4-BE49-F238E27FC236}">
                <a16:creationId xmlns:a16="http://schemas.microsoft.com/office/drawing/2014/main" id="{DCBA6931-739C-4686-851D-58649A589A33}"/>
              </a:ext>
            </a:extLst>
          </p:cNvPr>
          <p:cNvSpPr/>
          <p:nvPr/>
        </p:nvSpPr>
        <p:spPr>
          <a:xfrm>
            <a:off x="2680437" y="1505352"/>
            <a:ext cx="417588" cy="2026949"/>
          </a:xfrm>
          <a:prstGeom prst="upDown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Arrow: Up-Down 118">
            <a:extLst>
              <a:ext uri="{FF2B5EF4-FFF2-40B4-BE49-F238E27FC236}">
                <a16:creationId xmlns:a16="http://schemas.microsoft.com/office/drawing/2014/main" id="{6C0E83FA-E895-4C40-BBF2-74E30E96422F}"/>
              </a:ext>
            </a:extLst>
          </p:cNvPr>
          <p:cNvSpPr/>
          <p:nvPr/>
        </p:nvSpPr>
        <p:spPr>
          <a:xfrm>
            <a:off x="4386718" y="1505352"/>
            <a:ext cx="417588" cy="2026949"/>
          </a:xfrm>
          <a:prstGeom prst="upDown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Arrow: Up-Down 122">
            <a:extLst>
              <a:ext uri="{FF2B5EF4-FFF2-40B4-BE49-F238E27FC236}">
                <a16:creationId xmlns:a16="http://schemas.microsoft.com/office/drawing/2014/main" id="{0A3896E1-EF1D-4AE6-A24F-5F2F5AB2E94B}"/>
              </a:ext>
            </a:extLst>
          </p:cNvPr>
          <p:cNvSpPr/>
          <p:nvPr/>
        </p:nvSpPr>
        <p:spPr>
          <a:xfrm>
            <a:off x="2680437" y="4261747"/>
            <a:ext cx="417588" cy="1920307"/>
          </a:xfrm>
          <a:prstGeom prst="upDown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Arrow: Up-Down 123">
            <a:extLst>
              <a:ext uri="{FF2B5EF4-FFF2-40B4-BE49-F238E27FC236}">
                <a16:creationId xmlns:a16="http://schemas.microsoft.com/office/drawing/2014/main" id="{C2850DBC-8E8B-4DAC-A944-DF4767E107C6}"/>
              </a:ext>
            </a:extLst>
          </p:cNvPr>
          <p:cNvSpPr/>
          <p:nvPr/>
        </p:nvSpPr>
        <p:spPr>
          <a:xfrm>
            <a:off x="7387696" y="1533216"/>
            <a:ext cx="417588" cy="2026949"/>
          </a:xfrm>
          <a:prstGeom prst="upDown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Arrow: Up-Down 124">
            <a:extLst>
              <a:ext uri="{FF2B5EF4-FFF2-40B4-BE49-F238E27FC236}">
                <a16:creationId xmlns:a16="http://schemas.microsoft.com/office/drawing/2014/main" id="{7A63D208-5F27-497C-B40C-99457229675E}"/>
              </a:ext>
            </a:extLst>
          </p:cNvPr>
          <p:cNvSpPr/>
          <p:nvPr/>
        </p:nvSpPr>
        <p:spPr>
          <a:xfrm>
            <a:off x="9042051" y="1550882"/>
            <a:ext cx="417588" cy="2026949"/>
          </a:xfrm>
          <a:prstGeom prst="upDown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row: Down 50">
            <a:extLst>
              <a:ext uri="{FF2B5EF4-FFF2-40B4-BE49-F238E27FC236}">
                <a16:creationId xmlns:a16="http://schemas.microsoft.com/office/drawing/2014/main" id="{AC822C26-0693-4CB8-8262-36425AF231A3}"/>
              </a:ext>
            </a:extLst>
          </p:cNvPr>
          <p:cNvSpPr/>
          <p:nvPr/>
        </p:nvSpPr>
        <p:spPr>
          <a:xfrm>
            <a:off x="11305468" y="1533217"/>
            <a:ext cx="417588" cy="2053750"/>
          </a:xfrm>
          <a:prstGeom prst="down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Arrow: Down 125">
            <a:extLst>
              <a:ext uri="{FF2B5EF4-FFF2-40B4-BE49-F238E27FC236}">
                <a16:creationId xmlns:a16="http://schemas.microsoft.com/office/drawing/2014/main" id="{0DC60148-1661-4CFB-9401-006DAC390561}"/>
              </a:ext>
            </a:extLst>
          </p:cNvPr>
          <p:cNvSpPr/>
          <p:nvPr/>
        </p:nvSpPr>
        <p:spPr>
          <a:xfrm>
            <a:off x="10481950" y="1519815"/>
            <a:ext cx="417588" cy="2053750"/>
          </a:xfrm>
          <a:prstGeom prst="down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Arrow: Up-Down 126">
            <a:extLst>
              <a:ext uri="{FF2B5EF4-FFF2-40B4-BE49-F238E27FC236}">
                <a16:creationId xmlns:a16="http://schemas.microsoft.com/office/drawing/2014/main" id="{29FB31F4-C842-4251-B0AF-0915E52675CD}"/>
              </a:ext>
            </a:extLst>
          </p:cNvPr>
          <p:cNvSpPr/>
          <p:nvPr/>
        </p:nvSpPr>
        <p:spPr>
          <a:xfrm>
            <a:off x="8571493" y="4255375"/>
            <a:ext cx="417588" cy="1920307"/>
          </a:xfrm>
          <a:prstGeom prst="upDownArrow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434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1E375A1B-F7CC-4314-95FB-DCDD187F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72978" y="6356349"/>
            <a:ext cx="135113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2019-08-23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7F5DAB29-FFA9-490A-8EF1-3DA63C9B7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42783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11E6E-5F76-48A3-AC5D-6BEF7F65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0655" y="6356350"/>
            <a:ext cx="80997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E0195ED-8849-425B-853E-36B7CC572174}" type="slidenum">
              <a:rPr lang="en-GB" smtClean="0"/>
              <a:pPr>
                <a:spcAft>
                  <a:spcPts val="600"/>
                </a:spcAft>
              </a:pPr>
              <a:t>5</a:t>
            </a:fld>
            <a:endParaRPr lang="en-GB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2E62E8E5-A553-4EDB-B9BC-61D9E64029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48945"/>
              </p:ext>
            </p:extLst>
          </p:nvPr>
        </p:nvGraphicFramePr>
        <p:xfrm>
          <a:off x="387955" y="1335768"/>
          <a:ext cx="11416090" cy="519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itle 1">
            <a:extLst>
              <a:ext uri="{FF2B5EF4-FFF2-40B4-BE49-F238E27FC236}">
                <a16:creationId xmlns:a16="http://schemas.microsoft.com/office/drawing/2014/main" id="{F017C039-A275-4E53-B7DA-8F11ADB53310}"/>
              </a:ext>
            </a:extLst>
          </p:cNvPr>
          <p:cNvSpPr txBox="1">
            <a:spLocks/>
          </p:cNvSpPr>
          <p:nvPr/>
        </p:nvSpPr>
        <p:spPr>
          <a:xfrm>
            <a:off x="233083" y="329175"/>
            <a:ext cx="9329558" cy="100659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z="3600" b="1" err="1">
                <a:latin typeface="+mn-lt"/>
              </a:rPr>
              <a:t>eTrans</a:t>
            </a:r>
            <a:r>
              <a:rPr lang="en-GB" sz="3600" b="1">
                <a:latin typeface="+mn-lt"/>
              </a:rPr>
              <a:t> – Draft/published standards distribution channel</a:t>
            </a:r>
            <a:endParaRPr lang="en-GB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4735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1E375A1B-F7CC-4314-95FB-DCDD187F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72978" y="6356349"/>
            <a:ext cx="135113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2019-08-23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7F5DAB29-FFA9-490A-8EF1-3DA63C9B7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42783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11E6E-5F76-48A3-AC5D-6BEF7F65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0655" y="6356350"/>
            <a:ext cx="80997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E0195ED-8849-425B-853E-36B7CC572174}" type="slidenum">
              <a:rPr lang="en-GB" smtClean="0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2E62E8E5-A553-4EDB-B9BC-61D9E64029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199471"/>
              </p:ext>
            </p:extLst>
          </p:nvPr>
        </p:nvGraphicFramePr>
        <p:xfrm>
          <a:off x="387955" y="1335768"/>
          <a:ext cx="11416090" cy="519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itle 1">
            <a:extLst>
              <a:ext uri="{FF2B5EF4-FFF2-40B4-BE49-F238E27FC236}">
                <a16:creationId xmlns:a16="http://schemas.microsoft.com/office/drawing/2014/main" id="{F017C039-A275-4E53-B7DA-8F11ADB53310}"/>
              </a:ext>
            </a:extLst>
          </p:cNvPr>
          <p:cNvSpPr txBox="1">
            <a:spLocks/>
          </p:cNvSpPr>
          <p:nvPr/>
        </p:nvSpPr>
        <p:spPr>
          <a:xfrm>
            <a:off x="233083" y="329175"/>
            <a:ext cx="9329558" cy="100659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z="3600" b="1" err="1">
                <a:latin typeface="+mn-lt"/>
              </a:rPr>
              <a:t>eTrans</a:t>
            </a:r>
            <a:r>
              <a:rPr lang="en-GB" sz="3600" b="1">
                <a:latin typeface="+mn-lt"/>
              </a:rPr>
              <a:t> – Draft/published standards distribution channel</a:t>
            </a:r>
            <a:endParaRPr lang="en-GB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440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1E375A1B-F7CC-4314-95FB-DCDD187F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72978" y="6356349"/>
            <a:ext cx="135113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2019-08-23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7F5DAB29-FFA9-490A-8EF1-3DA63C9B7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42783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11E6E-5F76-48A3-AC5D-6BEF7F65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0655" y="6356350"/>
            <a:ext cx="80997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E0195ED-8849-425B-853E-36B7CC572174}" type="slidenum">
              <a:rPr lang="en-GB" smtClean="0"/>
              <a:pPr>
                <a:spcAft>
                  <a:spcPts val="600"/>
                </a:spcAft>
              </a:pPr>
              <a:t>7</a:t>
            </a:fld>
            <a:endParaRPr lang="en-GB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2E62E8E5-A553-4EDB-B9BC-61D9E64029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986432"/>
              </p:ext>
            </p:extLst>
          </p:nvPr>
        </p:nvGraphicFramePr>
        <p:xfrm>
          <a:off x="387955" y="1335768"/>
          <a:ext cx="11416090" cy="519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itle 1">
            <a:extLst>
              <a:ext uri="{FF2B5EF4-FFF2-40B4-BE49-F238E27FC236}">
                <a16:creationId xmlns:a16="http://schemas.microsoft.com/office/drawing/2014/main" id="{F017C039-A275-4E53-B7DA-8F11ADB53310}"/>
              </a:ext>
            </a:extLst>
          </p:cNvPr>
          <p:cNvSpPr txBox="1">
            <a:spLocks/>
          </p:cNvSpPr>
          <p:nvPr/>
        </p:nvSpPr>
        <p:spPr>
          <a:xfrm>
            <a:off x="233083" y="329175"/>
            <a:ext cx="9329558" cy="100659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z="3600" b="1" dirty="0" err="1">
                <a:latin typeface="+mn-lt"/>
              </a:rPr>
              <a:t>eTrans</a:t>
            </a:r>
            <a:r>
              <a:rPr lang="en-GB" sz="3600" b="1" dirty="0">
                <a:latin typeface="+mn-lt"/>
              </a:rPr>
              <a:t> – Draft/published standards distribution channel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9750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1E375A1B-F7CC-4314-95FB-DCDD187F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72978" y="6356349"/>
            <a:ext cx="135113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2019-08-23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7F5DAB29-FFA9-490A-8EF1-3DA63C9B7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42783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11E6E-5F76-48A3-AC5D-6BEF7F65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0655" y="6356350"/>
            <a:ext cx="80997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E0195ED-8849-425B-853E-36B7CC572174}" type="slidenum">
              <a:rPr lang="en-GB" smtClean="0"/>
              <a:pPr>
                <a:spcAft>
                  <a:spcPts val="600"/>
                </a:spcAft>
              </a:pPr>
              <a:t>8</a:t>
            </a:fld>
            <a:endParaRPr lang="en-GB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2E62E8E5-A553-4EDB-B9BC-61D9E64029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16591"/>
              </p:ext>
            </p:extLst>
          </p:nvPr>
        </p:nvGraphicFramePr>
        <p:xfrm>
          <a:off x="387955" y="1335768"/>
          <a:ext cx="11416090" cy="519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itle 1">
            <a:extLst>
              <a:ext uri="{FF2B5EF4-FFF2-40B4-BE49-F238E27FC236}">
                <a16:creationId xmlns:a16="http://schemas.microsoft.com/office/drawing/2014/main" id="{F017C039-A275-4E53-B7DA-8F11ADB53310}"/>
              </a:ext>
            </a:extLst>
          </p:cNvPr>
          <p:cNvSpPr txBox="1">
            <a:spLocks/>
          </p:cNvSpPr>
          <p:nvPr/>
        </p:nvSpPr>
        <p:spPr>
          <a:xfrm>
            <a:off x="233083" y="329175"/>
            <a:ext cx="9329558" cy="100659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z="3600" b="1" err="1">
                <a:latin typeface="+mn-lt"/>
              </a:rPr>
              <a:t>eTrans</a:t>
            </a:r>
            <a:r>
              <a:rPr lang="en-GB" sz="3600" b="1">
                <a:latin typeface="+mn-lt"/>
              </a:rPr>
              <a:t> – Draft/published standards distribution channel</a:t>
            </a:r>
            <a:endParaRPr lang="en-GB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5987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ooter Placeholder 3">
            <a:extLst>
              <a:ext uri="{FF2B5EF4-FFF2-40B4-BE49-F238E27FC236}">
                <a16:creationId xmlns:a16="http://schemas.microsoft.com/office/drawing/2014/main" id="{CD3D749E-A634-4439-8CCE-A4059E8EE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14047" y="6364474"/>
            <a:ext cx="516815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7" name="Slide Number Placeholder 4">
            <a:extLst>
              <a:ext uri="{FF2B5EF4-FFF2-40B4-BE49-F238E27FC236}">
                <a16:creationId xmlns:a16="http://schemas.microsoft.com/office/drawing/2014/main" id="{CF12F3B9-C4E9-41DF-AFF5-3A3760D42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0352" y="6356350"/>
            <a:ext cx="64097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1E0195ED-8849-425B-853E-36B7CC572174}" type="slidenum">
              <a:rPr lang="en-GB" smtClean="0"/>
              <a:pPr>
                <a:spcAft>
                  <a:spcPts val="600"/>
                </a:spcAft>
              </a:pPr>
              <a:t>9</a:t>
            </a:fld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978D12-C54C-4A20-99D0-8E4D9DD7F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083" y="2641599"/>
            <a:ext cx="11689976" cy="10363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sz="4800" b="1" dirty="0">
                <a:latin typeface="+mn-lt"/>
                <a:ea typeface="Verdana"/>
              </a:rPr>
              <a:t>In practice</a:t>
            </a:r>
          </a:p>
        </p:txBody>
      </p:sp>
    </p:spTree>
    <p:extLst>
      <p:ext uri="{BB962C8B-B14F-4D97-AF65-F5344CB8AC3E}">
        <p14:creationId xmlns:p14="http://schemas.microsoft.com/office/powerpoint/2010/main" val="4138406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N-CENELEC-template-REVF.pptx" id="{9A6312BC-07E3-4B17-A20C-7215F031164E}" vid="{23BF1C59-DFAF-4897-A297-90FC0586F5A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4a44fa-f342-4618-b391-568d156052e2" xsi:nil="true"/>
    <lcf76f155ced4ddcb4097134ff3c332f xmlns="d429995d-bbb5-4c99-9f6c-22cd8b63c79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0E8A69A3ACB7468040C7DF8E2037F5" ma:contentTypeVersion="11" ma:contentTypeDescription="Create a new document." ma:contentTypeScope="" ma:versionID="552bb80015cbb8b803f787ed1694b82f">
  <xsd:schema xmlns:xsd="http://www.w3.org/2001/XMLSchema" xmlns:xs="http://www.w3.org/2001/XMLSchema" xmlns:p="http://schemas.microsoft.com/office/2006/metadata/properties" xmlns:ns2="d429995d-bbb5-4c99-9f6c-22cd8b63c791" xmlns:ns3="a34a44fa-f342-4618-b391-568d156052e2" targetNamespace="http://schemas.microsoft.com/office/2006/metadata/properties" ma:root="true" ma:fieldsID="fc2caf7d6d49d49fd94cbb7274109336" ns2:_="" ns3:_="">
    <xsd:import namespace="d429995d-bbb5-4c99-9f6c-22cd8b63c791"/>
    <xsd:import namespace="a34a44fa-f342-4618-b391-568d156052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29995d-bbb5-4c99-9f6c-22cd8b63c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9a1f18b-440b-4f8a-873b-d0edaf2f01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4a44fa-f342-4618-b391-568d156052e2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c9fd59d0-47dd-4ea4-bffe-2500b0fc7c1e}" ma:internalName="TaxCatchAll" ma:showField="CatchAllData" ma:web="a34a44fa-f342-4618-b391-568d156052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8D3D45-7C51-40E1-937A-4B788F2034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2194F9-0B91-4BE2-A870-1D4BDB89BFDC}">
  <ds:schemaRefs>
    <ds:schemaRef ds:uri="http://purl.org/dc/dcmitype/"/>
    <ds:schemaRef ds:uri="http://schemas.microsoft.com/office/2006/documentManagement/types"/>
    <ds:schemaRef ds:uri="http://purl.org/dc/terms/"/>
    <ds:schemaRef ds:uri="d429995d-bbb5-4c99-9f6c-22cd8b63c791"/>
    <ds:schemaRef ds:uri="a34a44fa-f342-4618-b391-568d156052e2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933A3B16-8E63-4649-8A79-7B2DA7C563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29995d-bbb5-4c99-9f6c-22cd8b63c791"/>
    <ds:schemaRef ds:uri="a34a44fa-f342-4618-b391-568d156052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CEN-CENELEC-PPT-template</Template>
  <TotalTime>654</TotalTime>
  <Words>600</Words>
  <Application>Microsoft Office PowerPoint</Application>
  <PresentationFormat>Widescreen</PresentationFormat>
  <Paragraphs>149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Webinar – eTrans for CEN and CENELEC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Accessing eTrans</vt:lpstr>
      <vt:lpstr>Nuxeo Root Structure</vt:lpstr>
      <vt:lpstr>Nuxeo Project Structure</vt:lpstr>
      <vt:lpstr>Home screen</vt:lpstr>
      <vt:lpstr>Navigate the root and project structure</vt:lpstr>
      <vt:lpstr>Mark an item as favorite</vt:lpstr>
      <vt:lpstr>Search for work items</vt:lpstr>
      <vt:lpstr>Save a search</vt:lpstr>
      <vt:lpstr>PowerPoint Presentation</vt:lpstr>
    </vt:vector>
  </TitlesOfParts>
  <Company>CENCENELEC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CEN-CENELEC Digital &amp; Information Technology Strategic Advisory Group (DITSAG)</dc:title>
  <dc:creator>Jowle Anna</dc:creator>
  <cp:lastModifiedBy>Cornez Eric</cp:lastModifiedBy>
  <cp:revision>27</cp:revision>
  <cp:lastPrinted>2021-10-19T06:34:35Z</cp:lastPrinted>
  <dcterms:created xsi:type="dcterms:W3CDTF">2019-09-12T14:27:08Z</dcterms:created>
  <dcterms:modified xsi:type="dcterms:W3CDTF">2022-12-15T08:59:20Z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0x010100DF0E8A69A3ACB7468040C7DF8E2037F5</vt:lpwstr>
  </property>
  <property fmtid="{D5CDD505-2E9C-101B-9397-08002B2CF9AE}" pid="3" name="MediaServiceImageTags">
    <vt:lpwstr/>
  </property>
</Properties>
</file>